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50" r:id="rId2"/>
  </p:sldMasterIdLst>
  <p:notesMasterIdLst>
    <p:notesMasterId r:id="rId12"/>
  </p:notesMasterIdLst>
  <p:handoutMasterIdLst>
    <p:handoutMasterId r:id="rId13"/>
  </p:handoutMasterIdLst>
  <p:sldIdLst>
    <p:sldId id="274" r:id="rId3"/>
    <p:sldId id="257" r:id="rId4"/>
    <p:sldId id="258" r:id="rId5"/>
    <p:sldId id="259" r:id="rId6"/>
    <p:sldId id="276" r:id="rId7"/>
    <p:sldId id="261" r:id="rId8"/>
    <p:sldId id="262" r:id="rId9"/>
    <p:sldId id="271" r:id="rId10"/>
    <p:sldId id="272" r:id="rId11"/>
  </p:sldIdLst>
  <p:sldSz cx="9144000" cy="6858000" type="screen4x3"/>
  <p:notesSz cx="9144000" cy="6858000"/>
  <p:defaultTextStyle>
    <a:defPPr>
      <a:defRPr lang="en-US"/>
    </a:defPPr>
    <a:lvl1pPr algn="l" rtl="0" fontAlgn="base">
      <a:spcBef>
        <a:spcPct val="0"/>
      </a:spcBef>
      <a:spcAft>
        <a:spcPct val="0"/>
      </a:spcAft>
      <a:defRPr kern="1200">
        <a:solidFill>
          <a:srgbClr val="8E0B56"/>
        </a:solidFill>
        <a:latin typeface="Calibri" pitchFamily="34" charset="0"/>
        <a:ea typeface="+mn-ea"/>
        <a:cs typeface="Calibri" pitchFamily="34" charset="0"/>
        <a:sym typeface="Calibri" pitchFamily="34" charset="0"/>
      </a:defRPr>
    </a:lvl1pPr>
    <a:lvl2pPr marL="457200" algn="l" rtl="0" fontAlgn="base">
      <a:spcBef>
        <a:spcPct val="0"/>
      </a:spcBef>
      <a:spcAft>
        <a:spcPct val="0"/>
      </a:spcAft>
      <a:defRPr kern="1200">
        <a:solidFill>
          <a:srgbClr val="8E0B56"/>
        </a:solidFill>
        <a:latin typeface="Calibri" pitchFamily="34" charset="0"/>
        <a:ea typeface="+mn-ea"/>
        <a:cs typeface="Calibri" pitchFamily="34" charset="0"/>
        <a:sym typeface="Calibri" pitchFamily="34" charset="0"/>
      </a:defRPr>
    </a:lvl2pPr>
    <a:lvl3pPr marL="914400" algn="l" rtl="0" fontAlgn="base">
      <a:spcBef>
        <a:spcPct val="0"/>
      </a:spcBef>
      <a:spcAft>
        <a:spcPct val="0"/>
      </a:spcAft>
      <a:defRPr kern="1200">
        <a:solidFill>
          <a:srgbClr val="8E0B56"/>
        </a:solidFill>
        <a:latin typeface="Calibri" pitchFamily="34" charset="0"/>
        <a:ea typeface="+mn-ea"/>
        <a:cs typeface="Calibri" pitchFamily="34" charset="0"/>
        <a:sym typeface="Calibri" pitchFamily="34" charset="0"/>
      </a:defRPr>
    </a:lvl3pPr>
    <a:lvl4pPr marL="1371600" algn="l" rtl="0" fontAlgn="base">
      <a:spcBef>
        <a:spcPct val="0"/>
      </a:spcBef>
      <a:spcAft>
        <a:spcPct val="0"/>
      </a:spcAft>
      <a:defRPr kern="1200">
        <a:solidFill>
          <a:srgbClr val="8E0B56"/>
        </a:solidFill>
        <a:latin typeface="Calibri" pitchFamily="34" charset="0"/>
        <a:ea typeface="+mn-ea"/>
        <a:cs typeface="Calibri" pitchFamily="34" charset="0"/>
        <a:sym typeface="Calibri" pitchFamily="34" charset="0"/>
      </a:defRPr>
    </a:lvl4pPr>
    <a:lvl5pPr marL="1828800" algn="l" rtl="0" fontAlgn="base">
      <a:spcBef>
        <a:spcPct val="0"/>
      </a:spcBef>
      <a:spcAft>
        <a:spcPct val="0"/>
      </a:spcAft>
      <a:defRPr kern="1200">
        <a:solidFill>
          <a:srgbClr val="8E0B56"/>
        </a:solidFill>
        <a:latin typeface="Calibri" pitchFamily="34" charset="0"/>
        <a:ea typeface="+mn-ea"/>
        <a:cs typeface="Calibri" pitchFamily="34" charset="0"/>
        <a:sym typeface="Calibri" pitchFamily="34" charset="0"/>
      </a:defRPr>
    </a:lvl5pPr>
    <a:lvl6pPr marL="2286000" algn="l" defTabSz="914400" rtl="0" eaLnBrk="1" latinLnBrk="0" hangingPunct="1">
      <a:defRPr kern="1200">
        <a:solidFill>
          <a:srgbClr val="8E0B56"/>
        </a:solidFill>
        <a:latin typeface="Calibri" pitchFamily="34" charset="0"/>
        <a:ea typeface="+mn-ea"/>
        <a:cs typeface="Calibri" pitchFamily="34" charset="0"/>
        <a:sym typeface="Calibri" pitchFamily="34" charset="0"/>
      </a:defRPr>
    </a:lvl6pPr>
    <a:lvl7pPr marL="2743200" algn="l" defTabSz="914400" rtl="0" eaLnBrk="1" latinLnBrk="0" hangingPunct="1">
      <a:defRPr kern="1200">
        <a:solidFill>
          <a:srgbClr val="8E0B56"/>
        </a:solidFill>
        <a:latin typeface="Calibri" pitchFamily="34" charset="0"/>
        <a:ea typeface="+mn-ea"/>
        <a:cs typeface="Calibri" pitchFamily="34" charset="0"/>
        <a:sym typeface="Calibri" pitchFamily="34" charset="0"/>
      </a:defRPr>
    </a:lvl7pPr>
    <a:lvl8pPr marL="3200400" algn="l" defTabSz="914400" rtl="0" eaLnBrk="1" latinLnBrk="0" hangingPunct="1">
      <a:defRPr kern="1200">
        <a:solidFill>
          <a:srgbClr val="8E0B56"/>
        </a:solidFill>
        <a:latin typeface="Calibri" pitchFamily="34" charset="0"/>
        <a:ea typeface="+mn-ea"/>
        <a:cs typeface="Calibri" pitchFamily="34" charset="0"/>
        <a:sym typeface="Calibri" pitchFamily="34" charset="0"/>
      </a:defRPr>
    </a:lvl8pPr>
    <a:lvl9pPr marL="3657600" algn="l" defTabSz="914400" rtl="0" eaLnBrk="1" latinLnBrk="0" hangingPunct="1">
      <a:defRPr kern="1200">
        <a:solidFill>
          <a:srgbClr val="8E0B56"/>
        </a:solidFill>
        <a:latin typeface="Calibri" pitchFamily="34" charset="0"/>
        <a:ea typeface="+mn-ea"/>
        <a:cs typeface="Calibri" pitchFamily="34" charset="0"/>
        <a:sym typeface="Calibri"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160">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n" i="on">
        <a:font>
          <a:latin typeface="Calibri"/>
          <a:ea typeface="Calibri"/>
          <a:cs typeface="Calibri"/>
        </a:font>
        <a:srgbClr val="8E0B56"/>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ACAD0"/>
          </a:solidFill>
        </a:fill>
      </a:tcStyle>
    </a:wholeTbl>
    <a:band2H>
      <a:tcTxStyle/>
      <a:tcStyle>
        <a:tcBdr/>
        <a:fill>
          <a:solidFill>
            <a:srgbClr val="EDE6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firstRow>
  </a:tblStyle>
  <a:tblStyle styleId="{C7B018BB-80A7-4F77-B60F-C8B233D01FF8}" styleName="">
    <a:tblBg/>
    <a:wholeTbl>
      <a:tcTxStyle b="on" i="on">
        <a:font>
          <a:latin typeface="Calibri"/>
          <a:ea typeface="Calibri"/>
          <a:cs typeface="Calibri"/>
        </a:font>
        <a:srgbClr val="8E0B56"/>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FFFFFF"/>
          </a:solidFill>
        </a:fill>
      </a:tcStyle>
    </a:firstRow>
  </a:tblStyle>
  <a:tblStyle styleId="{EEE7283C-3CF3-47DC-8721-378D4A62B228}" styleName="">
    <a:tblBg/>
    <a:wholeTbl>
      <a:tcTxStyle b="on" i="on">
        <a:font>
          <a:latin typeface="Calibri"/>
          <a:ea typeface="Calibri"/>
          <a:cs typeface="Calibri"/>
        </a:font>
        <a:srgbClr val="8E0B56"/>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7CACF"/>
          </a:solidFill>
        </a:fill>
      </a:tcStyle>
    </a:wholeTbl>
    <a:band2H>
      <a:tcTxStyle/>
      <a:tcStyle>
        <a:tcBdr/>
        <a:fill>
          <a:solidFill>
            <a:srgbClr val="ECE6E8"/>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10A4E"/>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10A4E"/>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10A4E"/>
          </a:solidFill>
        </a:fill>
      </a:tcStyle>
    </a:firstRow>
  </a:tblStyle>
  <a:tblStyle styleId="{CF821DB8-F4EB-4A41-A1BA-3FCAFE7338EE}" styleName="">
    <a:tblBg/>
    <a:wholeTbl>
      <a:tcTxStyle b="on" i="on">
        <a:font>
          <a:latin typeface="Calibri"/>
          <a:ea typeface="Calibri"/>
          <a:cs typeface="Calibri"/>
        </a:font>
        <a:srgbClr val="8E0B56"/>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DE6E9"/>
          </a:solidFill>
        </a:fill>
      </a:tcStyle>
    </a:wholeTbl>
    <a:band2H>
      <a:tcTxStyle/>
      <a:tcStyle>
        <a:tcBdr/>
        <a:fill>
          <a:solidFill>
            <a:srgbClr val="FFFFFF"/>
          </a:solidFill>
        </a:fill>
      </a:tcStyle>
    </a:band2H>
    <a:firstCol>
      <a:tcTxStyle b="on" i="on">
        <a:font>
          <a:latin typeface="Calibri"/>
          <a:ea typeface="Calibri"/>
          <a:cs typeface="Calibri"/>
        </a:font>
        <a:srgbClr val="FFFFFF"/>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8E0B56"/>
          </a:solidFill>
        </a:fill>
      </a:tcStyle>
    </a:firstCol>
    <a:lastRow>
      <a:tcTxStyle b="on" i="on">
        <a:font>
          <a:latin typeface="Calibri"/>
          <a:ea typeface="Calibri"/>
          <a:cs typeface="Calibri"/>
        </a:font>
        <a:srgbClr val="8E0B56"/>
      </a:tcTxStyle>
      <a:tcStyle>
        <a:tcBdr>
          <a:left>
            <a:ln w="12700" cap="flat">
              <a:noFill/>
              <a:miter lim="400000"/>
            </a:ln>
          </a:left>
          <a:right>
            <a:ln w="12700" cap="flat">
              <a:noFill/>
              <a:miter lim="400000"/>
            </a:ln>
          </a:right>
          <a:top>
            <a:ln w="50800" cap="flat">
              <a:solidFill>
                <a:srgbClr val="8E0B56"/>
              </a:solidFill>
              <a:prstDash val="solid"/>
              <a:bevel/>
            </a:ln>
          </a:top>
          <a:bottom>
            <a:ln w="25400" cap="flat">
              <a:solidFill>
                <a:srgbClr val="8E0B56"/>
              </a:solidFill>
              <a:prstDash val="solid"/>
              <a:bevel/>
            </a:ln>
          </a:bottom>
          <a:insideH>
            <a:ln w="12700" cap="flat">
              <a:noFill/>
              <a:miter lim="400000"/>
            </a:ln>
          </a:insideH>
          <a:insideV>
            <a:ln w="12700" cap="flat">
              <a:noFill/>
              <a:miter lim="400000"/>
            </a:ln>
          </a:insideV>
        </a:tcBdr>
        <a:fill>
          <a:solidFill>
            <a:srgbClr val="FFFFFF"/>
          </a:solidFill>
        </a:fill>
      </a:tcStyle>
    </a:lastRow>
    <a:firstRow>
      <a:tcTxStyle b="on" i="on">
        <a:font>
          <a:latin typeface="Calibri"/>
          <a:ea typeface="Calibri"/>
          <a:cs typeface="Calibri"/>
        </a:font>
        <a:srgbClr val="FFFFFF"/>
      </a:tcTxStyle>
      <a:tcStyle>
        <a:tcBdr>
          <a:left>
            <a:ln w="12700" cap="flat">
              <a:noFill/>
              <a:miter lim="400000"/>
            </a:ln>
          </a:left>
          <a:right>
            <a:ln w="12700" cap="flat">
              <a:noFill/>
              <a:miter lim="400000"/>
            </a:ln>
          </a:right>
          <a:top>
            <a:ln w="25400" cap="flat">
              <a:solidFill>
                <a:srgbClr val="8E0B56"/>
              </a:solidFill>
              <a:prstDash val="solid"/>
              <a:bevel/>
            </a:ln>
          </a:top>
          <a:bottom>
            <a:ln w="25400" cap="flat">
              <a:solidFill>
                <a:srgbClr val="8E0B56"/>
              </a:solidFill>
              <a:prstDash val="solid"/>
              <a:bevel/>
            </a:ln>
          </a:bottom>
          <a:insideH>
            <a:ln w="12700" cap="flat">
              <a:noFill/>
              <a:miter lim="400000"/>
            </a:ln>
          </a:insideH>
          <a:insideV>
            <a:ln w="12700" cap="flat">
              <a:noFill/>
              <a:miter lim="400000"/>
            </a:ln>
          </a:insideV>
        </a:tcBdr>
        <a:fill>
          <a:solidFill>
            <a:srgbClr val="8E0B56"/>
          </a:solidFill>
        </a:fill>
      </a:tcStyle>
    </a:firstRow>
  </a:tblStyle>
  <a:tblStyle styleId="{33BA23B1-9221-436E-865A-0063620EA4FD}" styleName="">
    <a:tblBg/>
    <a:wholeTbl>
      <a:tcTxStyle b="on" i="on">
        <a:font>
          <a:latin typeface="Calibri"/>
          <a:ea typeface="Calibri"/>
          <a:cs typeface="Calibri"/>
        </a:font>
        <a:srgbClr val="8E0B56"/>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DACAD0"/>
          </a:solidFill>
        </a:fill>
      </a:tcStyle>
    </a:wholeTbl>
    <a:band2H>
      <a:tcTxStyle/>
      <a:tcStyle>
        <a:tcBdr/>
        <a:fill>
          <a:solidFill>
            <a:srgbClr val="EDE6E9"/>
          </a:solidFill>
        </a:fill>
      </a:tcStyle>
    </a:band2H>
    <a:firstCol>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firstCol>
    <a:la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38100" cap="flat">
              <a:solidFill>
                <a:srgbClr val="FFFFFF"/>
              </a:solidFill>
              <a:prstDash val="solid"/>
              <a:bevel/>
            </a:ln>
          </a:top>
          <a:bottom>
            <a:ln w="127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lastRow>
    <a:firstRow>
      <a:tcTxStyle b="on" i="on">
        <a:font>
          <a:latin typeface="Calibri"/>
          <a:ea typeface="Calibri"/>
          <a:cs typeface="Calibri"/>
        </a:font>
        <a:srgbClr val="FFFFFF"/>
      </a:tcTxStyle>
      <a:tcStyle>
        <a:tcBdr>
          <a:left>
            <a:ln w="12700" cap="flat">
              <a:solidFill>
                <a:srgbClr val="FFFFFF"/>
              </a:solidFill>
              <a:prstDash val="solid"/>
              <a:bevel/>
            </a:ln>
          </a:left>
          <a:right>
            <a:ln w="12700" cap="flat">
              <a:solidFill>
                <a:srgbClr val="FFFFFF"/>
              </a:solidFill>
              <a:prstDash val="solid"/>
              <a:bevel/>
            </a:ln>
          </a:right>
          <a:top>
            <a:ln w="12700" cap="flat">
              <a:solidFill>
                <a:srgbClr val="FFFFFF"/>
              </a:solidFill>
              <a:prstDash val="solid"/>
              <a:bevel/>
            </a:ln>
          </a:top>
          <a:bottom>
            <a:ln w="38100" cap="flat">
              <a:solidFill>
                <a:srgbClr val="FFFFFF"/>
              </a:solidFill>
              <a:prstDash val="solid"/>
              <a:bevel/>
            </a:ln>
          </a:bottom>
          <a:insideH>
            <a:ln w="12700" cap="flat">
              <a:solidFill>
                <a:srgbClr val="FFFFFF"/>
              </a:solidFill>
              <a:prstDash val="solid"/>
              <a:bevel/>
            </a:ln>
          </a:insideH>
          <a:insideV>
            <a:ln w="12700" cap="flat">
              <a:solidFill>
                <a:srgbClr val="FFFFFF"/>
              </a:solidFill>
              <a:prstDash val="solid"/>
              <a:bevel/>
            </a:ln>
          </a:insideV>
        </a:tcBdr>
        <a:fill>
          <a:solidFill>
            <a:srgbClr val="8E0B56"/>
          </a:solidFill>
        </a:fill>
      </a:tcStyle>
    </a:firstRow>
  </a:tblStyle>
  <a:tblStyle styleId="{2708684C-4D16-4618-839F-0558EEFCDFE6}" styleName="">
    <a:tblBg/>
    <a:wholeTbl>
      <a:tcTxStyle b="on" i="on">
        <a:font>
          <a:latin typeface="Calibri"/>
          <a:ea typeface="Calibri"/>
          <a:cs typeface="Calibri"/>
        </a:font>
        <a:srgbClr val="8E0B56"/>
      </a:tcTxStyle>
      <a:tcStyle>
        <a:tcBdr>
          <a:left>
            <a:ln w="12700" cap="flat">
              <a:solidFill>
                <a:srgbClr val="8E0B56"/>
              </a:solidFill>
              <a:prstDash val="solid"/>
              <a:bevel/>
            </a:ln>
          </a:left>
          <a:right>
            <a:ln w="12700" cap="flat">
              <a:solidFill>
                <a:srgbClr val="8E0B56"/>
              </a:solidFill>
              <a:prstDash val="solid"/>
              <a:bevel/>
            </a:ln>
          </a:right>
          <a:top>
            <a:ln w="12700" cap="flat">
              <a:solidFill>
                <a:srgbClr val="8E0B56"/>
              </a:solidFill>
              <a:prstDash val="solid"/>
              <a:bevel/>
            </a:ln>
          </a:top>
          <a:bottom>
            <a:ln w="12700" cap="flat">
              <a:solidFill>
                <a:srgbClr val="8E0B56"/>
              </a:solidFill>
              <a:prstDash val="solid"/>
              <a:bevel/>
            </a:ln>
          </a:bottom>
          <a:insideH>
            <a:ln w="12700" cap="flat">
              <a:solidFill>
                <a:srgbClr val="8E0B56"/>
              </a:solidFill>
              <a:prstDash val="solid"/>
              <a:bevel/>
            </a:ln>
          </a:insideH>
          <a:insideV>
            <a:ln w="12700" cap="flat">
              <a:solidFill>
                <a:srgbClr val="8E0B56"/>
              </a:solidFill>
              <a:prstDash val="solid"/>
              <a:bevel/>
            </a:ln>
          </a:insideV>
        </a:tcBdr>
        <a:fill>
          <a:solidFill>
            <a:srgbClr val="8E0B56">
              <a:alpha val="20000"/>
            </a:srgbClr>
          </a:solidFill>
        </a:fill>
      </a:tcStyle>
    </a:wholeTbl>
    <a:band2H>
      <a:tcTxStyle/>
      <a:tcStyle>
        <a:tcBdr/>
        <a:fill>
          <a:solidFill>
            <a:srgbClr val="FFFFFF"/>
          </a:solidFill>
        </a:fill>
      </a:tcStyle>
    </a:band2H>
    <a:firstCol>
      <a:tcTxStyle b="on" i="on">
        <a:font>
          <a:latin typeface="Calibri"/>
          <a:ea typeface="Calibri"/>
          <a:cs typeface="Calibri"/>
        </a:font>
        <a:srgbClr val="8E0B56"/>
      </a:tcTxStyle>
      <a:tcStyle>
        <a:tcBdr>
          <a:left>
            <a:ln w="12700" cap="flat">
              <a:solidFill>
                <a:srgbClr val="8E0B56"/>
              </a:solidFill>
              <a:prstDash val="solid"/>
              <a:bevel/>
            </a:ln>
          </a:left>
          <a:right>
            <a:ln w="12700" cap="flat">
              <a:solidFill>
                <a:srgbClr val="8E0B56"/>
              </a:solidFill>
              <a:prstDash val="solid"/>
              <a:bevel/>
            </a:ln>
          </a:right>
          <a:top>
            <a:ln w="12700" cap="flat">
              <a:solidFill>
                <a:srgbClr val="8E0B56"/>
              </a:solidFill>
              <a:prstDash val="solid"/>
              <a:bevel/>
            </a:ln>
          </a:top>
          <a:bottom>
            <a:ln w="12700" cap="flat">
              <a:solidFill>
                <a:srgbClr val="8E0B56"/>
              </a:solidFill>
              <a:prstDash val="solid"/>
              <a:bevel/>
            </a:ln>
          </a:bottom>
          <a:insideH>
            <a:ln w="12700" cap="flat">
              <a:solidFill>
                <a:srgbClr val="8E0B56"/>
              </a:solidFill>
              <a:prstDash val="solid"/>
              <a:bevel/>
            </a:ln>
          </a:insideH>
          <a:insideV>
            <a:ln w="12700" cap="flat">
              <a:solidFill>
                <a:srgbClr val="8E0B56"/>
              </a:solidFill>
              <a:prstDash val="solid"/>
              <a:bevel/>
            </a:ln>
          </a:insideV>
        </a:tcBdr>
        <a:fill>
          <a:solidFill>
            <a:srgbClr val="8E0B56">
              <a:alpha val="20000"/>
            </a:srgbClr>
          </a:solidFill>
        </a:fill>
      </a:tcStyle>
    </a:firstCol>
    <a:lastRow>
      <a:tcTxStyle b="on" i="on">
        <a:font>
          <a:latin typeface="Calibri"/>
          <a:ea typeface="Calibri"/>
          <a:cs typeface="Calibri"/>
        </a:font>
        <a:srgbClr val="8E0B56"/>
      </a:tcTxStyle>
      <a:tcStyle>
        <a:tcBdr>
          <a:left>
            <a:ln w="12700" cap="flat">
              <a:solidFill>
                <a:srgbClr val="8E0B56"/>
              </a:solidFill>
              <a:prstDash val="solid"/>
              <a:bevel/>
            </a:ln>
          </a:left>
          <a:right>
            <a:ln w="12700" cap="flat">
              <a:solidFill>
                <a:srgbClr val="8E0B56"/>
              </a:solidFill>
              <a:prstDash val="solid"/>
              <a:bevel/>
            </a:ln>
          </a:right>
          <a:top>
            <a:ln w="50800" cap="flat">
              <a:solidFill>
                <a:srgbClr val="8E0B56"/>
              </a:solidFill>
              <a:prstDash val="solid"/>
              <a:bevel/>
            </a:ln>
          </a:top>
          <a:bottom>
            <a:ln w="12700" cap="flat">
              <a:solidFill>
                <a:srgbClr val="8E0B56"/>
              </a:solidFill>
              <a:prstDash val="solid"/>
              <a:bevel/>
            </a:ln>
          </a:bottom>
          <a:insideH>
            <a:ln w="12700" cap="flat">
              <a:solidFill>
                <a:srgbClr val="8E0B56"/>
              </a:solidFill>
              <a:prstDash val="solid"/>
              <a:bevel/>
            </a:ln>
          </a:insideH>
          <a:insideV>
            <a:ln w="12700" cap="flat">
              <a:solidFill>
                <a:srgbClr val="8E0B56"/>
              </a:solidFill>
              <a:prstDash val="solid"/>
              <a:bevel/>
            </a:ln>
          </a:insideV>
        </a:tcBdr>
        <a:fill>
          <a:noFill/>
        </a:fill>
      </a:tcStyle>
    </a:lastRow>
    <a:firstRow>
      <a:tcTxStyle b="on" i="on">
        <a:font>
          <a:latin typeface="Calibri"/>
          <a:ea typeface="Calibri"/>
          <a:cs typeface="Calibri"/>
        </a:font>
        <a:srgbClr val="8E0B56"/>
      </a:tcTxStyle>
      <a:tcStyle>
        <a:tcBdr>
          <a:left>
            <a:ln w="12700" cap="flat">
              <a:solidFill>
                <a:srgbClr val="8E0B56"/>
              </a:solidFill>
              <a:prstDash val="solid"/>
              <a:bevel/>
            </a:ln>
          </a:left>
          <a:right>
            <a:ln w="12700" cap="flat">
              <a:solidFill>
                <a:srgbClr val="8E0B56"/>
              </a:solidFill>
              <a:prstDash val="solid"/>
              <a:bevel/>
            </a:ln>
          </a:right>
          <a:top>
            <a:ln w="12700" cap="flat">
              <a:solidFill>
                <a:srgbClr val="8E0B56"/>
              </a:solidFill>
              <a:prstDash val="solid"/>
              <a:bevel/>
            </a:ln>
          </a:top>
          <a:bottom>
            <a:ln w="25400" cap="flat">
              <a:solidFill>
                <a:srgbClr val="8E0B56"/>
              </a:solidFill>
              <a:prstDash val="solid"/>
              <a:bevel/>
            </a:ln>
          </a:bottom>
          <a:insideH>
            <a:ln w="12700" cap="flat">
              <a:solidFill>
                <a:srgbClr val="8E0B56"/>
              </a:solidFill>
              <a:prstDash val="solid"/>
              <a:bevel/>
            </a:ln>
          </a:insideH>
          <a:insideV>
            <a:ln w="12700" cap="flat">
              <a:solidFill>
                <a:srgbClr val="8E0B56"/>
              </a:solidFill>
              <a:prstDash val="solid"/>
              <a:bevel/>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1199" autoAdjust="0"/>
    <p:restoredTop sz="95867" autoAdjust="0"/>
  </p:normalViewPr>
  <p:slideViewPr>
    <p:cSldViewPr>
      <p:cViewPr varScale="1">
        <p:scale>
          <a:sx n="70" d="100"/>
          <a:sy n="70" d="100"/>
        </p:scale>
        <p:origin x="1348" y="5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74" d="100"/>
          <a:sy n="74" d="100"/>
        </p:scale>
        <p:origin x="-1920" y="-96"/>
      </p:cViewPr>
      <p:guideLst>
        <p:guide orient="horz" pos="2160"/>
        <p:guide pos="288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handoutMaster" Target="handoutMasters/handoutMaster1.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viewProps" Target="view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7033B3B0-7535-470D-BC17-2ECCBE108B92}" type="datetimeFigureOut">
              <a:rPr lang="en-US" smtClean="0"/>
              <a:pPr/>
              <a:t>12/4/2024</a:t>
            </a:fld>
            <a:endParaRPr lang="en-US"/>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F20A5D68-B325-4A47-BAA3-3B99F0198DAA}" type="slidenum">
              <a:rPr lang="en-US" smtClean="0"/>
              <a:pPr/>
              <a:t>‹#›</a:t>
            </a:fld>
            <a:endParaRPr 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Shape 5"/>
          <p:cNvSpPr>
            <a:spLocks noGrp="1" noRot="1" noChangeAspect="1"/>
          </p:cNvSpPr>
          <p:nvPr>
            <p:ph type="sldImg"/>
          </p:nvPr>
        </p:nvSpPr>
        <p:spPr>
          <a:xfrm>
            <a:off x="2857500" y="514350"/>
            <a:ext cx="3429000" cy="2571750"/>
          </a:xfrm>
          <a:prstGeom prst="rect">
            <a:avLst/>
          </a:prstGeom>
        </p:spPr>
        <p:txBody>
          <a:bodyPr/>
          <a:lstStyle/>
          <a:p>
            <a:pPr lvl="0"/>
            <a:endParaRPr noProof="0">
              <a:sym typeface="Helvetica Neue"/>
            </a:endParaRPr>
          </a:p>
        </p:txBody>
      </p:sp>
      <p:sp>
        <p:nvSpPr>
          <p:cNvPr id="6" name="Shape 6"/>
          <p:cNvSpPr>
            <a:spLocks noGrp="1"/>
          </p:cNvSpPr>
          <p:nvPr>
            <p:ph type="body" sz="quarter" idx="1"/>
          </p:nvPr>
        </p:nvSpPr>
        <p:spPr>
          <a:xfrm>
            <a:off x="1219200" y="3257550"/>
            <a:ext cx="6705600" cy="3086100"/>
          </a:xfrm>
          <a:prstGeom prst="rect">
            <a:avLst/>
          </a:prstGeom>
        </p:spPr>
        <p:txBody>
          <a:bodyPr/>
          <a:lstStyle/>
          <a:p>
            <a:pPr lvl="0"/>
            <a:endParaRPr noProof="0">
              <a:sym typeface="Helvetica Neue"/>
            </a:endParaRPr>
          </a:p>
        </p:txBody>
      </p:sp>
    </p:spTree>
  </p:cSld>
  <p:clrMap bg1="lt1" tx1="dk1" bg2="lt2" tx2="dk2" accent1="accent1" accent2="accent2" accent3="accent3" accent4="accent4" accent5="accent5" accent6="accent6" hlink="hlink" folHlink="folHlink"/>
  <p:notesStyle>
    <a:lvl1pPr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1pPr>
    <a:lvl2pPr marL="742950" indent="-28575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2pPr>
    <a:lvl3pPr marL="11430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3pPr>
    <a:lvl4pPr marL="16002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4pPr>
    <a:lvl5pPr marL="2057400" indent="-228600" algn="l" defTabSz="457200" rtl="0" eaLnBrk="0" fontAlgn="base" hangingPunct="0">
      <a:lnSpc>
        <a:spcPct val="118000"/>
      </a:lnSpc>
      <a:spcBef>
        <a:spcPct val="30000"/>
      </a:spcBef>
      <a:spcAft>
        <a:spcPct val="0"/>
      </a:spcAft>
      <a:defRPr sz="2200">
        <a:solidFill>
          <a:schemeClr val="tx1"/>
        </a:solidFill>
        <a:latin typeface="+mn-lt"/>
        <a:ea typeface="+mn-ea"/>
        <a:cs typeface="+mn-cs"/>
        <a:sym typeface="Helvetica Neue"/>
      </a:defRPr>
    </a:lvl5pPr>
    <a:lvl6pPr indent="1143000" defTabSz="457200">
      <a:lnSpc>
        <a:spcPct val="117999"/>
      </a:lnSpc>
      <a:defRPr sz="2200">
        <a:latin typeface="+mn-lt"/>
        <a:ea typeface="+mn-ea"/>
        <a:cs typeface="+mn-cs"/>
        <a:sym typeface="Helvetica Neue"/>
      </a:defRPr>
    </a:lvl6pPr>
    <a:lvl7pPr indent="1371600" defTabSz="457200">
      <a:lnSpc>
        <a:spcPct val="117999"/>
      </a:lnSpc>
      <a:defRPr sz="2200">
        <a:latin typeface="+mn-lt"/>
        <a:ea typeface="+mn-ea"/>
        <a:cs typeface="+mn-cs"/>
        <a:sym typeface="Helvetica Neue"/>
      </a:defRPr>
    </a:lvl7pPr>
    <a:lvl8pPr indent="1600200" defTabSz="457200">
      <a:lnSpc>
        <a:spcPct val="117999"/>
      </a:lnSpc>
      <a:defRPr sz="2200">
        <a:latin typeface="+mn-lt"/>
        <a:ea typeface="+mn-ea"/>
        <a:cs typeface="+mn-cs"/>
        <a:sym typeface="Helvetica Neue"/>
      </a:defRPr>
    </a:lvl8pPr>
    <a:lvl9pPr indent="1828800" defTabSz="457200">
      <a:lnSpc>
        <a:spcPct val="117999"/>
      </a:lnSpc>
      <a:defRPr sz="2200">
        <a:latin typeface="+mn-lt"/>
        <a:ea typeface="+mn-ea"/>
        <a:cs typeface="+mn-cs"/>
        <a:sym typeface="Helvetica Neue"/>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Slide Image Placeholder 1">
            <a:extLst>
              <a:ext uri="{FF2B5EF4-FFF2-40B4-BE49-F238E27FC236}">
                <a16:creationId xmlns:a16="http://schemas.microsoft.com/office/drawing/2014/main" id="{AC315264-1D3B-A64D-999D-97833596B01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6386" name="Notes Placeholder 2">
            <a:extLst>
              <a:ext uri="{FF2B5EF4-FFF2-40B4-BE49-F238E27FC236}">
                <a16:creationId xmlns:a16="http://schemas.microsoft.com/office/drawing/2014/main" id="{7206DD45-BDD3-C44E-A7C7-63C1E184AB9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16387" name="Slide Number Placeholder 3">
            <a:extLst>
              <a:ext uri="{FF2B5EF4-FFF2-40B4-BE49-F238E27FC236}">
                <a16:creationId xmlns:a16="http://schemas.microsoft.com/office/drawing/2014/main" id="{DBB8AF35-FD93-7B44-9656-58D5FAF201FD}"/>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marL="0" marR="0" lvl="0" indent="0" algn="r" defTabSz="914400" rtl="0" eaLnBrk="1" fontAlgn="base" latinLnBrk="0" hangingPunct="1">
              <a:lnSpc>
                <a:spcPct val="100000"/>
              </a:lnSpc>
              <a:spcBef>
                <a:spcPct val="0"/>
              </a:spcBef>
              <a:spcAft>
                <a:spcPct val="0"/>
              </a:spcAft>
              <a:buClrTx/>
              <a:buSzTx/>
              <a:buFontTx/>
              <a:buNone/>
              <a:tabLst/>
              <a:defRPr/>
            </a:pPr>
            <a:fld id="{DBB4AF54-EF3C-4E43-B77B-41D8951A571F}" type="slidenum">
              <a:rPr kumimoji="0" lang="en-US" altLang="en-US" sz="1200" b="0" i="0" u="none" strike="noStrike" kern="1200" cap="none" spc="0" normalizeH="0" baseline="0" noProof="0" smtClean="0">
                <a:ln>
                  <a:noFill/>
                </a:ln>
                <a:solidFill>
                  <a:prstClr val="black"/>
                </a:solidFill>
                <a:effectLst/>
                <a:uLnTx/>
                <a:uFillTx/>
                <a:latin typeface="Calibri" panose="020F0502020204030204" pitchFamily="34" charset="0"/>
                <a:ea typeface="+mn-ea"/>
                <a:cs typeface="Arial" panose="020B0604020202020204" pitchFamily="34" charset="0"/>
              </a:rPr>
              <a:pPr marL="0" marR="0" lvl="0" indent="0" algn="r" defTabSz="914400" rtl="0" eaLnBrk="1" fontAlgn="base" latinLnBrk="0" hangingPunct="1">
                <a:lnSpc>
                  <a:spcPct val="100000"/>
                </a:lnSpc>
                <a:spcBef>
                  <a:spcPct val="0"/>
                </a:spcBef>
                <a:spcAft>
                  <a:spcPct val="0"/>
                </a:spcAft>
                <a:buClrTx/>
                <a:buSzTx/>
                <a:buFontTx/>
                <a:buNone/>
                <a:tabLst/>
                <a:defRPr/>
              </a:pPr>
              <a:t>1</a:t>
            </a:fld>
            <a:endParaRPr kumimoji="0" lang="en-US" altLang="en-US" sz="1200" b="0" i="0" u="none" strike="noStrike" kern="1200" cap="none" spc="0" normalizeH="0" baseline="0" noProof="0">
              <a:ln>
                <a:noFill/>
              </a:ln>
              <a:solidFill>
                <a:prstClr val="black"/>
              </a:solidFill>
              <a:effectLst/>
              <a:uLnTx/>
              <a:uFillTx/>
              <a:latin typeface="Calibri" panose="020F0502020204030204" pitchFamily="34" charset="0"/>
              <a:ea typeface="+mn-ea"/>
              <a:cs typeface="Arial" panose="020B0604020202020204" pitchFamily="34" charset="0"/>
            </a:endParaRPr>
          </a:p>
        </p:txBody>
      </p:sp>
      <p:sp>
        <p:nvSpPr>
          <p:cNvPr id="4101" name="Header Placeholder 4">
            <a:extLst>
              <a:ext uri="{FF2B5EF4-FFF2-40B4-BE49-F238E27FC236}">
                <a16:creationId xmlns:a16="http://schemas.microsoft.com/office/drawing/2014/main" id="{DE45C410-8D0C-BC48-B5BC-61E00EA330A5}"/>
              </a:ext>
            </a:extLst>
          </p:cNvPr>
          <p:cNvSpPr>
            <a:spLocks noGrp="1"/>
          </p:cNvSpPr>
          <p:nvPr>
            <p:ph type="hdr" sz="quarter"/>
          </p:nvPr>
        </p:nvSpPr>
        <p:spPr bwMode="auto">
          <a:ln>
            <a:miter lim="800000"/>
            <a:headEnd/>
            <a:tailEnd/>
          </a:ln>
        </p:spPr>
        <p:txBody>
          <a:bodyPr wrap="square"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9944604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dirty="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fontScale="70000" lnSpcReduction="20000"/>
          </a:bodyPr>
          <a:lstStyle/>
          <a:p>
            <a:endParaRPr lang="en-US"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fontScale="70000" lnSpcReduction="20000"/>
          </a:bodyPr>
          <a:lstStyle/>
          <a:p>
            <a:endParaRPr lang="en-US" dirty="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857500" y="514350"/>
            <a:ext cx="3429000" cy="2571750"/>
          </a:xfrm>
        </p:spPr>
      </p:sp>
      <p:sp>
        <p:nvSpPr>
          <p:cNvPr id="3" name="Notes Placeholder 2"/>
          <p:cNvSpPr>
            <a:spLocks noGrp="1"/>
          </p:cNvSpPr>
          <p:nvPr>
            <p:ph type="body" idx="1"/>
          </p:nvPr>
        </p:nvSpPr>
        <p:spPr/>
        <p:txBody>
          <a:bodyPr>
            <a:normAutofit/>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x">
  <p:cSld name="Default">
    <p:spTree>
      <p:nvGrpSpPr>
        <p:cNvPr id="1" name=""/>
        <p:cNvGrpSpPr/>
        <p:nvPr/>
      </p:nvGrpSpPr>
      <p:grpSpPr>
        <a:xfrm>
          <a:off x="0" y="0"/>
          <a:ext cx="0" cy="0"/>
          <a:chOff x="0" y="0"/>
          <a:chExt cx="0" cy="0"/>
        </a:xfrm>
      </p:grpSpPr>
      <p:sp>
        <p:nvSpPr>
          <p:cNvPr id="2" name="Shape 2"/>
          <p:cNvSpPr>
            <a:spLocks noGrp="1"/>
          </p:cNvSpPr>
          <p:nvPr>
            <p:ph type="sldNum" sz="quarter" idx="10"/>
          </p:nvPr>
        </p:nvSpPr>
        <p:spPr>
          <a:ln/>
        </p:spPr>
        <p:txBody>
          <a:bodyPr/>
          <a:lstStyle>
            <a:lvl1pPr>
              <a:defRPr/>
            </a:lvl1pPr>
          </a:lstStyle>
          <a:p>
            <a:pPr>
              <a:defRPr/>
            </a:pPr>
            <a:fld id="{B7BEAF1B-D96A-40B1-9C95-C1D8AA01C0CD}" type="slidenum">
              <a:rPr lang="en-US"/>
              <a:pPr>
                <a:defRPr/>
              </a:pPr>
              <a:t>‹#›</a:t>
            </a:fld>
            <a:endParaRPr lang="en-US"/>
          </a:p>
        </p:txBody>
      </p:sp>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E88D25BC-8B4B-2444-9C91-0C3C05965AB7}"/>
              </a:ext>
            </a:extLst>
          </p:cNvPr>
          <p:cNvSpPr>
            <a:spLocks noGrp="1"/>
          </p:cNvSpPr>
          <p:nvPr>
            <p:ph type="dt" sz="half" idx="10"/>
          </p:nvPr>
        </p:nvSpPr>
        <p:spPr/>
        <p:txBody>
          <a:bodyPr/>
          <a:lstStyle>
            <a:lvl1pPr>
              <a:defRPr/>
            </a:lvl1pPr>
          </a:lstStyle>
          <a:p>
            <a:pPr>
              <a:defRPr/>
            </a:pPr>
            <a:fld id="{9226602B-8A3D-BF41-B7B3-3099CC728456}" type="datetime1">
              <a:rPr lang="en-US"/>
              <a:pPr>
                <a:defRPr/>
              </a:pPr>
              <a:t>12/4/2024</a:t>
            </a:fld>
            <a:endParaRPr lang="en-US"/>
          </a:p>
        </p:txBody>
      </p:sp>
      <p:sp>
        <p:nvSpPr>
          <p:cNvPr id="6" name="Footer Placeholder 4">
            <a:extLst>
              <a:ext uri="{FF2B5EF4-FFF2-40B4-BE49-F238E27FC236}">
                <a16:creationId xmlns:a16="http://schemas.microsoft.com/office/drawing/2014/main" id="{50A3DD50-EB3C-F444-AAAD-EB0196F878D0}"/>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3A7549B6-E769-9D4C-9C5E-8D53C6F61E66}"/>
              </a:ext>
            </a:extLst>
          </p:cNvPr>
          <p:cNvSpPr>
            <a:spLocks noGrp="1"/>
          </p:cNvSpPr>
          <p:nvPr>
            <p:ph type="sldNum" sz="quarter" idx="12"/>
          </p:nvPr>
        </p:nvSpPr>
        <p:spPr/>
        <p:txBody>
          <a:bodyPr/>
          <a:lstStyle>
            <a:lvl1pPr>
              <a:defRPr/>
            </a:lvl1pPr>
          </a:lstStyle>
          <a:p>
            <a:pPr>
              <a:defRPr/>
            </a:pPr>
            <a:fld id="{CA6C090C-A6C6-814F-A326-04E307CB889D}" type="slidenum">
              <a:rPr lang="en-US" altLang="en-US"/>
              <a:pPr>
                <a:defRPr/>
              </a:pPr>
              <a:t>‹#›</a:t>
            </a:fld>
            <a:endParaRPr lang="en-US" altLang="en-US"/>
          </a:p>
        </p:txBody>
      </p:sp>
    </p:spTree>
    <p:extLst>
      <p:ext uri="{BB962C8B-B14F-4D97-AF65-F5344CB8AC3E}">
        <p14:creationId xmlns:p14="http://schemas.microsoft.com/office/powerpoint/2010/main" val="38084219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CEA30B8-4D6A-234E-A212-F7D760E8B5BD}"/>
              </a:ext>
            </a:extLst>
          </p:cNvPr>
          <p:cNvSpPr>
            <a:spLocks noGrp="1"/>
          </p:cNvSpPr>
          <p:nvPr>
            <p:ph type="dt" sz="half" idx="10"/>
          </p:nvPr>
        </p:nvSpPr>
        <p:spPr/>
        <p:txBody>
          <a:bodyPr/>
          <a:lstStyle>
            <a:lvl1pPr>
              <a:defRPr/>
            </a:lvl1pPr>
          </a:lstStyle>
          <a:p>
            <a:pPr>
              <a:defRPr/>
            </a:pPr>
            <a:fld id="{230D1939-225E-D742-B269-820BF83D3244}" type="datetime1">
              <a:rPr lang="en-US"/>
              <a:pPr>
                <a:defRPr/>
              </a:pPr>
              <a:t>12/4/2024</a:t>
            </a:fld>
            <a:endParaRPr lang="en-US"/>
          </a:p>
        </p:txBody>
      </p:sp>
      <p:sp>
        <p:nvSpPr>
          <p:cNvPr id="5" name="Footer Placeholder 4">
            <a:extLst>
              <a:ext uri="{FF2B5EF4-FFF2-40B4-BE49-F238E27FC236}">
                <a16:creationId xmlns:a16="http://schemas.microsoft.com/office/drawing/2014/main" id="{5FEB92BA-D3CC-2941-A347-CAC7D3DCCAB1}"/>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D21CF893-7046-A440-BD66-0719E0157380}"/>
              </a:ext>
            </a:extLst>
          </p:cNvPr>
          <p:cNvSpPr>
            <a:spLocks noGrp="1"/>
          </p:cNvSpPr>
          <p:nvPr>
            <p:ph type="sldNum" sz="quarter" idx="12"/>
          </p:nvPr>
        </p:nvSpPr>
        <p:spPr/>
        <p:txBody>
          <a:bodyPr/>
          <a:lstStyle>
            <a:lvl1pPr>
              <a:defRPr/>
            </a:lvl1pPr>
          </a:lstStyle>
          <a:p>
            <a:pPr>
              <a:defRPr/>
            </a:pPr>
            <a:fld id="{FCF26631-F834-D74D-AB76-24CAAB954C81}" type="slidenum">
              <a:rPr lang="en-US" altLang="en-US"/>
              <a:pPr>
                <a:defRPr/>
              </a:pPr>
              <a:t>‹#›</a:t>
            </a:fld>
            <a:endParaRPr lang="en-US" altLang="en-US"/>
          </a:p>
        </p:txBody>
      </p:sp>
    </p:spTree>
    <p:extLst>
      <p:ext uri="{BB962C8B-B14F-4D97-AF65-F5344CB8AC3E}">
        <p14:creationId xmlns:p14="http://schemas.microsoft.com/office/powerpoint/2010/main" val="263856748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07A4D9-4AF1-5D4E-BEC2-8321DF21676D}"/>
              </a:ext>
            </a:extLst>
          </p:cNvPr>
          <p:cNvSpPr>
            <a:spLocks noGrp="1"/>
          </p:cNvSpPr>
          <p:nvPr>
            <p:ph type="dt" sz="half" idx="10"/>
          </p:nvPr>
        </p:nvSpPr>
        <p:spPr/>
        <p:txBody>
          <a:bodyPr/>
          <a:lstStyle>
            <a:lvl1pPr>
              <a:defRPr/>
            </a:lvl1pPr>
          </a:lstStyle>
          <a:p>
            <a:pPr>
              <a:defRPr/>
            </a:pPr>
            <a:fld id="{BE0F3396-B99B-7048-90CD-5767BE2CA6C0}" type="datetime1">
              <a:rPr lang="en-US"/>
              <a:pPr>
                <a:defRPr/>
              </a:pPr>
              <a:t>12/4/2024</a:t>
            </a:fld>
            <a:endParaRPr lang="en-US"/>
          </a:p>
        </p:txBody>
      </p:sp>
      <p:sp>
        <p:nvSpPr>
          <p:cNvPr id="5" name="Footer Placeholder 4">
            <a:extLst>
              <a:ext uri="{FF2B5EF4-FFF2-40B4-BE49-F238E27FC236}">
                <a16:creationId xmlns:a16="http://schemas.microsoft.com/office/drawing/2014/main" id="{4B90F956-866A-B947-A35F-544B61C05BB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5DE3D14A-1F9E-5E4B-9D90-DA3DB5492477}"/>
              </a:ext>
            </a:extLst>
          </p:cNvPr>
          <p:cNvSpPr>
            <a:spLocks noGrp="1"/>
          </p:cNvSpPr>
          <p:nvPr>
            <p:ph type="sldNum" sz="quarter" idx="12"/>
          </p:nvPr>
        </p:nvSpPr>
        <p:spPr/>
        <p:txBody>
          <a:bodyPr/>
          <a:lstStyle>
            <a:lvl1pPr>
              <a:defRPr/>
            </a:lvl1pPr>
          </a:lstStyle>
          <a:p>
            <a:pPr>
              <a:defRPr/>
            </a:pPr>
            <a:fld id="{A355520E-233E-8F47-803D-EF497E946BCC}" type="slidenum">
              <a:rPr lang="en-US" altLang="en-US"/>
              <a:pPr>
                <a:defRPr/>
              </a:pPr>
              <a:t>‹#›</a:t>
            </a:fld>
            <a:endParaRPr lang="en-US" altLang="en-US"/>
          </a:p>
        </p:txBody>
      </p:sp>
    </p:spTree>
    <p:extLst>
      <p:ext uri="{BB962C8B-B14F-4D97-AF65-F5344CB8AC3E}">
        <p14:creationId xmlns:p14="http://schemas.microsoft.com/office/powerpoint/2010/main" val="4220477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88AD6B53-D64E-FB4D-8525-C6037BCB8464}"/>
              </a:ext>
            </a:extLst>
          </p:cNvPr>
          <p:cNvSpPr>
            <a:spLocks noGrp="1"/>
          </p:cNvSpPr>
          <p:nvPr>
            <p:ph type="dt" sz="half" idx="10"/>
          </p:nvPr>
        </p:nvSpPr>
        <p:spPr/>
        <p:txBody>
          <a:bodyPr/>
          <a:lstStyle>
            <a:lvl1pPr>
              <a:defRPr/>
            </a:lvl1pPr>
          </a:lstStyle>
          <a:p>
            <a:pPr>
              <a:defRPr/>
            </a:pPr>
            <a:fld id="{3B2DF31F-B78F-D24B-9C68-DE5F9EDB7C06}" type="datetime1">
              <a:rPr lang="en-US"/>
              <a:pPr>
                <a:defRPr/>
              </a:pPr>
              <a:t>12/4/2024</a:t>
            </a:fld>
            <a:endParaRPr lang="en-US"/>
          </a:p>
        </p:txBody>
      </p:sp>
      <p:sp>
        <p:nvSpPr>
          <p:cNvPr id="5" name="Footer Placeholder 4">
            <a:extLst>
              <a:ext uri="{FF2B5EF4-FFF2-40B4-BE49-F238E27FC236}">
                <a16:creationId xmlns:a16="http://schemas.microsoft.com/office/drawing/2014/main" id="{B2CB25C4-A291-BD4B-9FA3-C398E068C97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88AA65CF-F1A8-F04F-AFBF-84D75F75D26B}"/>
              </a:ext>
            </a:extLst>
          </p:cNvPr>
          <p:cNvSpPr>
            <a:spLocks noGrp="1"/>
          </p:cNvSpPr>
          <p:nvPr>
            <p:ph type="sldNum" sz="quarter" idx="12"/>
          </p:nvPr>
        </p:nvSpPr>
        <p:spPr/>
        <p:txBody>
          <a:bodyPr/>
          <a:lstStyle>
            <a:lvl1pPr>
              <a:defRPr/>
            </a:lvl1pPr>
          </a:lstStyle>
          <a:p>
            <a:pPr>
              <a:defRPr/>
            </a:pPr>
            <a:fld id="{8CB2C335-36BF-2541-B46A-7A645BF8AE5C}" type="slidenum">
              <a:rPr lang="en-US" altLang="en-US"/>
              <a:pPr>
                <a:defRPr/>
              </a:pPr>
              <a:t>‹#›</a:t>
            </a:fld>
            <a:endParaRPr lang="en-US" altLang="en-US"/>
          </a:p>
        </p:txBody>
      </p:sp>
    </p:spTree>
    <p:extLst>
      <p:ext uri="{BB962C8B-B14F-4D97-AF65-F5344CB8AC3E}">
        <p14:creationId xmlns:p14="http://schemas.microsoft.com/office/powerpoint/2010/main" val="41044162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2E2661F-FABE-A945-8ED3-CA0BD909F8E4}"/>
              </a:ext>
            </a:extLst>
          </p:cNvPr>
          <p:cNvSpPr>
            <a:spLocks noGrp="1"/>
          </p:cNvSpPr>
          <p:nvPr>
            <p:ph type="dt" sz="half" idx="10"/>
          </p:nvPr>
        </p:nvSpPr>
        <p:spPr/>
        <p:txBody>
          <a:bodyPr/>
          <a:lstStyle>
            <a:lvl1pPr>
              <a:defRPr/>
            </a:lvl1pPr>
          </a:lstStyle>
          <a:p>
            <a:pPr>
              <a:defRPr/>
            </a:pPr>
            <a:fld id="{32E51FC4-54B1-844F-9A19-253421923552}" type="datetime1">
              <a:rPr lang="en-US"/>
              <a:pPr>
                <a:defRPr/>
              </a:pPr>
              <a:t>12/4/2024</a:t>
            </a:fld>
            <a:endParaRPr lang="en-US"/>
          </a:p>
        </p:txBody>
      </p:sp>
      <p:sp>
        <p:nvSpPr>
          <p:cNvPr id="5" name="Footer Placeholder 4">
            <a:extLst>
              <a:ext uri="{FF2B5EF4-FFF2-40B4-BE49-F238E27FC236}">
                <a16:creationId xmlns:a16="http://schemas.microsoft.com/office/drawing/2014/main" id="{44A43546-914D-E04D-8BDE-945D7785C036}"/>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8249A4A-37D7-2941-B6AF-BCF7CE72A79A}"/>
              </a:ext>
            </a:extLst>
          </p:cNvPr>
          <p:cNvSpPr>
            <a:spLocks noGrp="1"/>
          </p:cNvSpPr>
          <p:nvPr>
            <p:ph type="sldNum" sz="quarter" idx="12"/>
          </p:nvPr>
        </p:nvSpPr>
        <p:spPr/>
        <p:txBody>
          <a:bodyPr/>
          <a:lstStyle>
            <a:lvl1pPr>
              <a:defRPr/>
            </a:lvl1pPr>
          </a:lstStyle>
          <a:p>
            <a:pPr>
              <a:defRPr/>
            </a:pPr>
            <a:fld id="{B517C5F4-948E-7843-B57A-F8919FA4DC80}" type="slidenum">
              <a:rPr lang="en-US" altLang="en-US"/>
              <a:pPr>
                <a:defRPr/>
              </a:pPr>
              <a:t>‹#›</a:t>
            </a:fld>
            <a:endParaRPr lang="en-US" altLang="en-US"/>
          </a:p>
        </p:txBody>
      </p:sp>
    </p:spTree>
    <p:extLst>
      <p:ext uri="{BB962C8B-B14F-4D97-AF65-F5344CB8AC3E}">
        <p14:creationId xmlns:p14="http://schemas.microsoft.com/office/powerpoint/2010/main" val="114235749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DB4FB55-6CAF-4242-A7D8-ABA91BD09DE2}"/>
              </a:ext>
            </a:extLst>
          </p:cNvPr>
          <p:cNvSpPr>
            <a:spLocks noGrp="1"/>
          </p:cNvSpPr>
          <p:nvPr>
            <p:ph type="dt" sz="half" idx="10"/>
          </p:nvPr>
        </p:nvSpPr>
        <p:spPr/>
        <p:txBody>
          <a:bodyPr/>
          <a:lstStyle>
            <a:lvl1pPr>
              <a:defRPr/>
            </a:lvl1pPr>
          </a:lstStyle>
          <a:p>
            <a:pPr>
              <a:defRPr/>
            </a:pPr>
            <a:fld id="{EC2F649E-FFC7-4E49-B16A-EBDC3FCB1328}" type="datetime1">
              <a:rPr lang="en-US"/>
              <a:pPr>
                <a:defRPr/>
              </a:pPr>
              <a:t>12/4/2024</a:t>
            </a:fld>
            <a:endParaRPr lang="en-US"/>
          </a:p>
        </p:txBody>
      </p:sp>
      <p:sp>
        <p:nvSpPr>
          <p:cNvPr id="5" name="Footer Placeholder 4">
            <a:extLst>
              <a:ext uri="{FF2B5EF4-FFF2-40B4-BE49-F238E27FC236}">
                <a16:creationId xmlns:a16="http://schemas.microsoft.com/office/drawing/2014/main" id="{2E70B2CC-70AB-8A48-A12E-40078E53CED3}"/>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4C5F154F-583B-4149-83AF-DC9599080587}"/>
              </a:ext>
            </a:extLst>
          </p:cNvPr>
          <p:cNvSpPr>
            <a:spLocks noGrp="1"/>
          </p:cNvSpPr>
          <p:nvPr>
            <p:ph type="sldNum" sz="quarter" idx="12"/>
          </p:nvPr>
        </p:nvSpPr>
        <p:spPr/>
        <p:txBody>
          <a:bodyPr/>
          <a:lstStyle>
            <a:lvl1pPr>
              <a:defRPr/>
            </a:lvl1pPr>
          </a:lstStyle>
          <a:p>
            <a:pPr>
              <a:defRPr/>
            </a:pPr>
            <a:fld id="{8C6E52E5-259F-6A40-91DB-A6B03DB9123A}" type="slidenum">
              <a:rPr lang="en-US" altLang="en-US"/>
              <a:pPr>
                <a:defRPr/>
              </a:pPr>
              <a:t>‹#›</a:t>
            </a:fld>
            <a:endParaRPr lang="en-US" altLang="en-US"/>
          </a:p>
        </p:txBody>
      </p:sp>
    </p:spTree>
    <p:extLst>
      <p:ext uri="{BB962C8B-B14F-4D97-AF65-F5344CB8AC3E}">
        <p14:creationId xmlns:p14="http://schemas.microsoft.com/office/powerpoint/2010/main" val="229870652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786DD304-D3EF-3549-AF78-FE5520A0864A}"/>
              </a:ext>
            </a:extLst>
          </p:cNvPr>
          <p:cNvSpPr>
            <a:spLocks noGrp="1"/>
          </p:cNvSpPr>
          <p:nvPr>
            <p:ph type="dt" sz="half" idx="10"/>
          </p:nvPr>
        </p:nvSpPr>
        <p:spPr/>
        <p:txBody>
          <a:bodyPr/>
          <a:lstStyle>
            <a:lvl1pPr>
              <a:defRPr/>
            </a:lvl1pPr>
          </a:lstStyle>
          <a:p>
            <a:pPr>
              <a:defRPr/>
            </a:pPr>
            <a:fld id="{031D2F81-6BA4-B245-BDCB-17B96C99D8E7}" type="datetime1">
              <a:rPr lang="en-US"/>
              <a:pPr>
                <a:defRPr/>
              </a:pPr>
              <a:t>12/4/2024</a:t>
            </a:fld>
            <a:endParaRPr lang="en-US"/>
          </a:p>
        </p:txBody>
      </p:sp>
      <p:sp>
        <p:nvSpPr>
          <p:cNvPr id="6" name="Footer Placeholder 4">
            <a:extLst>
              <a:ext uri="{FF2B5EF4-FFF2-40B4-BE49-F238E27FC236}">
                <a16:creationId xmlns:a16="http://schemas.microsoft.com/office/drawing/2014/main" id="{C7ED4E15-1521-4846-8BA8-CCE497B64E31}"/>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6D93389C-114A-D849-88C3-140A713002E8}"/>
              </a:ext>
            </a:extLst>
          </p:cNvPr>
          <p:cNvSpPr>
            <a:spLocks noGrp="1"/>
          </p:cNvSpPr>
          <p:nvPr>
            <p:ph type="sldNum" sz="quarter" idx="12"/>
          </p:nvPr>
        </p:nvSpPr>
        <p:spPr/>
        <p:txBody>
          <a:bodyPr/>
          <a:lstStyle>
            <a:lvl1pPr>
              <a:defRPr/>
            </a:lvl1pPr>
          </a:lstStyle>
          <a:p>
            <a:pPr>
              <a:defRPr/>
            </a:pPr>
            <a:fld id="{C279A72B-BEDC-7E4F-A9FC-28971D5D4C83}" type="slidenum">
              <a:rPr lang="en-US" altLang="en-US"/>
              <a:pPr>
                <a:defRPr/>
              </a:pPr>
              <a:t>‹#›</a:t>
            </a:fld>
            <a:endParaRPr lang="en-US" altLang="en-US"/>
          </a:p>
        </p:txBody>
      </p:sp>
    </p:spTree>
    <p:extLst>
      <p:ext uri="{BB962C8B-B14F-4D97-AF65-F5344CB8AC3E}">
        <p14:creationId xmlns:p14="http://schemas.microsoft.com/office/powerpoint/2010/main" val="7963683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D117AC8-A18E-DE4A-BFB2-C5EC35B24918}"/>
              </a:ext>
            </a:extLst>
          </p:cNvPr>
          <p:cNvSpPr>
            <a:spLocks noGrp="1"/>
          </p:cNvSpPr>
          <p:nvPr>
            <p:ph type="dt" sz="half" idx="10"/>
          </p:nvPr>
        </p:nvSpPr>
        <p:spPr/>
        <p:txBody>
          <a:bodyPr/>
          <a:lstStyle>
            <a:lvl1pPr>
              <a:defRPr/>
            </a:lvl1pPr>
          </a:lstStyle>
          <a:p>
            <a:pPr>
              <a:defRPr/>
            </a:pPr>
            <a:fld id="{CEDB87B1-1B12-9944-A8C2-A03A7F93962B}" type="datetime1">
              <a:rPr lang="en-US"/>
              <a:pPr>
                <a:defRPr/>
              </a:pPr>
              <a:t>12/4/2024</a:t>
            </a:fld>
            <a:endParaRPr lang="en-US"/>
          </a:p>
        </p:txBody>
      </p:sp>
      <p:sp>
        <p:nvSpPr>
          <p:cNvPr id="8" name="Footer Placeholder 4">
            <a:extLst>
              <a:ext uri="{FF2B5EF4-FFF2-40B4-BE49-F238E27FC236}">
                <a16:creationId xmlns:a16="http://schemas.microsoft.com/office/drawing/2014/main" id="{744E5F9B-5762-F14B-967B-DD6D6A1FF5E6}"/>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82D98408-CA81-A24F-AC41-595641D0E103}"/>
              </a:ext>
            </a:extLst>
          </p:cNvPr>
          <p:cNvSpPr>
            <a:spLocks noGrp="1"/>
          </p:cNvSpPr>
          <p:nvPr>
            <p:ph type="sldNum" sz="quarter" idx="12"/>
          </p:nvPr>
        </p:nvSpPr>
        <p:spPr/>
        <p:txBody>
          <a:bodyPr/>
          <a:lstStyle>
            <a:lvl1pPr>
              <a:defRPr/>
            </a:lvl1pPr>
          </a:lstStyle>
          <a:p>
            <a:pPr>
              <a:defRPr/>
            </a:pPr>
            <a:fld id="{EACD552B-C344-B740-BCDA-F40544495169}" type="slidenum">
              <a:rPr lang="en-US" altLang="en-US"/>
              <a:pPr>
                <a:defRPr/>
              </a:pPr>
              <a:t>‹#›</a:t>
            </a:fld>
            <a:endParaRPr lang="en-US" altLang="en-US"/>
          </a:p>
        </p:txBody>
      </p:sp>
    </p:spTree>
    <p:extLst>
      <p:ext uri="{BB962C8B-B14F-4D97-AF65-F5344CB8AC3E}">
        <p14:creationId xmlns:p14="http://schemas.microsoft.com/office/powerpoint/2010/main" val="28762990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7669B41D-22CB-E54C-BCCF-7D358950E1C6}"/>
              </a:ext>
            </a:extLst>
          </p:cNvPr>
          <p:cNvSpPr>
            <a:spLocks noGrp="1"/>
          </p:cNvSpPr>
          <p:nvPr>
            <p:ph type="dt" sz="half" idx="10"/>
          </p:nvPr>
        </p:nvSpPr>
        <p:spPr/>
        <p:txBody>
          <a:bodyPr/>
          <a:lstStyle>
            <a:lvl1pPr>
              <a:defRPr/>
            </a:lvl1pPr>
          </a:lstStyle>
          <a:p>
            <a:pPr>
              <a:defRPr/>
            </a:pPr>
            <a:fld id="{9A3EDFE6-1CBA-8A49-85AB-359E39B305EA}" type="datetime1">
              <a:rPr lang="en-US"/>
              <a:pPr>
                <a:defRPr/>
              </a:pPr>
              <a:t>12/4/2024</a:t>
            </a:fld>
            <a:endParaRPr lang="en-US"/>
          </a:p>
        </p:txBody>
      </p:sp>
      <p:sp>
        <p:nvSpPr>
          <p:cNvPr id="4" name="Footer Placeholder 4">
            <a:extLst>
              <a:ext uri="{FF2B5EF4-FFF2-40B4-BE49-F238E27FC236}">
                <a16:creationId xmlns:a16="http://schemas.microsoft.com/office/drawing/2014/main" id="{85CF26C6-E9E1-6F42-8906-C3C2CB2A509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B9432740-5C8D-C649-AF08-DF93984E064D}"/>
              </a:ext>
            </a:extLst>
          </p:cNvPr>
          <p:cNvSpPr>
            <a:spLocks noGrp="1"/>
          </p:cNvSpPr>
          <p:nvPr>
            <p:ph type="sldNum" sz="quarter" idx="12"/>
          </p:nvPr>
        </p:nvSpPr>
        <p:spPr/>
        <p:txBody>
          <a:bodyPr/>
          <a:lstStyle>
            <a:lvl1pPr>
              <a:defRPr/>
            </a:lvl1pPr>
          </a:lstStyle>
          <a:p>
            <a:pPr>
              <a:defRPr/>
            </a:pPr>
            <a:fld id="{4265927A-8C25-CB45-9509-533CF5BADA51}" type="slidenum">
              <a:rPr lang="en-US" altLang="en-US"/>
              <a:pPr>
                <a:defRPr/>
              </a:pPr>
              <a:t>‹#›</a:t>
            </a:fld>
            <a:endParaRPr lang="en-US" altLang="en-US"/>
          </a:p>
        </p:txBody>
      </p:sp>
    </p:spTree>
    <p:extLst>
      <p:ext uri="{BB962C8B-B14F-4D97-AF65-F5344CB8AC3E}">
        <p14:creationId xmlns:p14="http://schemas.microsoft.com/office/powerpoint/2010/main" val="300646043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A0C161D6-C987-6441-9FDE-43FC7F0AE4B2}"/>
              </a:ext>
            </a:extLst>
          </p:cNvPr>
          <p:cNvSpPr>
            <a:spLocks noGrp="1"/>
          </p:cNvSpPr>
          <p:nvPr>
            <p:ph type="dt" sz="half" idx="10"/>
          </p:nvPr>
        </p:nvSpPr>
        <p:spPr/>
        <p:txBody>
          <a:bodyPr/>
          <a:lstStyle>
            <a:lvl1pPr>
              <a:defRPr/>
            </a:lvl1pPr>
          </a:lstStyle>
          <a:p>
            <a:pPr>
              <a:defRPr/>
            </a:pPr>
            <a:fld id="{DA933E5A-215C-9046-AE51-6779362BF8D2}" type="datetime1">
              <a:rPr lang="en-US"/>
              <a:pPr>
                <a:defRPr/>
              </a:pPr>
              <a:t>12/4/2024</a:t>
            </a:fld>
            <a:endParaRPr lang="en-US"/>
          </a:p>
        </p:txBody>
      </p:sp>
      <p:sp>
        <p:nvSpPr>
          <p:cNvPr id="3" name="Footer Placeholder 4">
            <a:extLst>
              <a:ext uri="{FF2B5EF4-FFF2-40B4-BE49-F238E27FC236}">
                <a16:creationId xmlns:a16="http://schemas.microsoft.com/office/drawing/2014/main" id="{BBED2C05-0653-184C-9E65-A3F23973402F}"/>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B91CA509-BB4B-CD42-9507-28A14F965D6A}"/>
              </a:ext>
            </a:extLst>
          </p:cNvPr>
          <p:cNvSpPr>
            <a:spLocks noGrp="1"/>
          </p:cNvSpPr>
          <p:nvPr>
            <p:ph type="sldNum" sz="quarter" idx="12"/>
          </p:nvPr>
        </p:nvSpPr>
        <p:spPr/>
        <p:txBody>
          <a:bodyPr/>
          <a:lstStyle>
            <a:lvl1pPr>
              <a:defRPr/>
            </a:lvl1pPr>
          </a:lstStyle>
          <a:p>
            <a:pPr>
              <a:defRPr/>
            </a:pPr>
            <a:fld id="{B53352DA-77D0-1E4C-862C-133062E78C3C}" type="slidenum">
              <a:rPr lang="en-US" altLang="en-US"/>
              <a:pPr>
                <a:defRPr/>
              </a:pPr>
              <a:t>‹#›</a:t>
            </a:fld>
            <a:endParaRPr lang="en-US" altLang="en-US"/>
          </a:p>
        </p:txBody>
      </p:sp>
    </p:spTree>
    <p:extLst>
      <p:ext uri="{BB962C8B-B14F-4D97-AF65-F5344CB8AC3E}">
        <p14:creationId xmlns:p14="http://schemas.microsoft.com/office/powerpoint/2010/main" val="6689704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9D4DBF74-A429-6C40-BE11-895C470C15C6}"/>
              </a:ext>
            </a:extLst>
          </p:cNvPr>
          <p:cNvSpPr>
            <a:spLocks noGrp="1"/>
          </p:cNvSpPr>
          <p:nvPr>
            <p:ph type="dt" sz="half" idx="10"/>
          </p:nvPr>
        </p:nvSpPr>
        <p:spPr/>
        <p:txBody>
          <a:bodyPr/>
          <a:lstStyle>
            <a:lvl1pPr>
              <a:defRPr/>
            </a:lvl1pPr>
          </a:lstStyle>
          <a:p>
            <a:pPr>
              <a:defRPr/>
            </a:pPr>
            <a:fld id="{7828ECF2-246E-3C49-99FD-F3F21BD5E354}" type="datetime1">
              <a:rPr lang="en-US"/>
              <a:pPr>
                <a:defRPr/>
              </a:pPr>
              <a:t>12/4/2024</a:t>
            </a:fld>
            <a:endParaRPr lang="en-US"/>
          </a:p>
        </p:txBody>
      </p:sp>
      <p:sp>
        <p:nvSpPr>
          <p:cNvPr id="6" name="Footer Placeholder 4">
            <a:extLst>
              <a:ext uri="{FF2B5EF4-FFF2-40B4-BE49-F238E27FC236}">
                <a16:creationId xmlns:a16="http://schemas.microsoft.com/office/drawing/2014/main" id="{2D9B0B75-BA03-7A4C-8470-B7EAF2F3218D}"/>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44242F0F-E9B9-E74E-BE4B-C280CB66BBBE}"/>
              </a:ext>
            </a:extLst>
          </p:cNvPr>
          <p:cNvSpPr>
            <a:spLocks noGrp="1"/>
          </p:cNvSpPr>
          <p:nvPr>
            <p:ph type="sldNum" sz="quarter" idx="12"/>
          </p:nvPr>
        </p:nvSpPr>
        <p:spPr/>
        <p:txBody>
          <a:bodyPr/>
          <a:lstStyle>
            <a:lvl1pPr>
              <a:defRPr/>
            </a:lvl1pPr>
          </a:lstStyle>
          <a:p>
            <a:pPr>
              <a:defRPr/>
            </a:pPr>
            <a:fld id="{F1B5E597-308A-1C44-B970-1DFA010B4099}" type="slidenum">
              <a:rPr lang="en-US" altLang="en-US"/>
              <a:pPr>
                <a:defRPr/>
              </a:pPr>
              <a:t>‹#›</a:t>
            </a:fld>
            <a:endParaRPr lang="en-US" altLang="en-US"/>
          </a:p>
        </p:txBody>
      </p:sp>
    </p:spTree>
    <p:extLst>
      <p:ext uri="{BB962C8B-B14F-4D97-AF65-F5344CB8AC3E}">
        <p14:creationId xmlns:p14="http://schemas.microsoft.com/office/powerpoint/2010/main" val="411599762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9.xml"/><Relationship Id="rId13" Type="http://schemas.openxmlformats.org/officeDocument/2006/relationships/image" Target="../media/image2.jpeg"/><Relationship Id="rId3" Type="http://schemas.openxmlformats.org/officeDocument/2006/relationships/slideLayout" Target="../slideLayouts/slideLayout4.xml"/><Relationship Id="rId7" Type="http://schemas.openxmlformats.org/officeDocument/2006/relationships/slideLayout" Target="../slideLayouts/slideLayout8.xml"/><Relationship Id="rId12"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6" Type="http://schemas.openxmlformats.org/officeDocument/2006/relationships/slideLayout" Target="../slideLayouts/slideLayout7.xml"/><Relationship Id="rId11" Type="http://schemas.openxmlformats.org/officeDocument/2006/relationships/slideLayout" Target="../slideLayouts/slideLayout12.xml"/><Relationship Id="rId5" Type="http://schemas.openxmlformats.org/officeDocument/2006/relationships/slideLayout" Target="../slideLayouts/slideLayout6.xml"/><Relationship Id="rId10" Type="http://schemas.openxmlformats.org/officeDocument/2006/relationships/slideLayout" Target="../slideLayouts/slideLayout11.xml"/><Relationship Id="rId4" Type="http://schemas.openxmlformats.org/officeDocument/2006/relationships/slideLayout" Target="../slideLayouts/slideLayout5.xml"/><Relationship Id="rId9"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3" cstate="print"/>
          <a:srcRect/>
          <a:stretch>
            <a:fillRect/>
          </a:stretch>
        </a:blipFill>
        <a:effectLst/>
      </p:bgPr>
    </p:bg>
    <p:spTree>
      <p:nvGrpSpPr>
        <p:cNvPr id="1" name=""/>
        <p:cNvGrpSpPr/>
        <p:nvPr/>
      </p:nvGrpSpPr>
      <p:grpSpPr>
        <a:xfrm>
          <a:off x="0" y="0"/>
          <a:ext cx="0" cy="0"/>
          <a:chOff x="0" y="0"/>
          <a:chExt cx="0" cy="0"/>
        </a:xfrm>
      </p:grpSpPr>
      <p:sp>
        <p:nvSpPr>
          <p:cNvPr id="1026" name="Shape 2"/>
          <p:cNvSpPr>
            <a:spLocks noGrp="1"/>
          </p:cNvSpPr>
          <p:nvPr>
            <p:ph type="sldNum" sz="quarter" idx="2"/>
          </p:nvPr>
        </p:nvSpPr>
        <p:spPr bwMode="auto">
          <a:xfrm>
            <a:off x="6553200" y="6400414"/>
            <a:ext cx="2133600" cy="276999"/>
          </a:xfrm>
          <a:prstGeom prst="rect">
            <a:avLst/>
          </a:prstGeom>
          <a:noFill/>
          <a:ln w="12700">
            <a:noFill/>
            <a:miter lim="400000"/>
            <a:headEnd/>
            <a:tailEnd/>
          </a:ln>
        </p:spPr>
        <p:txBody>
          <a:bodyPr vert="horz" wrap="square" lIns="45719" tIns="45720" rIns="45719" bIns="45720" numCol="1" anchor="ctr" anchorCtr="0" compatLnSpc="1">
            <a:prstTxWarp prst="textNoShape">
              <a:avLst/>
            </a:prstTxWarp>
            <a:spAutoFit/>
          </a:bodyPr>
          <a:lstStyle>
            <a:lvl1pPr algn="r">
              <a:defRPr sz="1200">
                <a:solidFill>
                  <a:srgbClr val="B38A99"/>
                </a:solidFill>
                <a:ea typeface="Calibri" pitchFamily="34" charset="0"/>
              </a:defRPr>
            </a:lvl1pPr>
          </a:lstStyle>
          <a:p>
            <a:pPr>
              <a:defRPr/>
            </a:pPr>
            <a:fld id="{F13ABF2D-3162-4516-83A0-DBB293CF9EAE}" type="slidenum">
              <a:rPr lang="en-US"/>
              <a:pPr>
                <a:defRPr/>
              </a:pPr>
              <a:t>‹#›</a:t>
            </a:fld>
            <a:endParaRPr lang="en-US"/>
          </a:p>
        </p:txBody>
      </p:sp>
    </p:spTree>
  </p:cSld>
  <p:clrMap bg1="dk1" tx1="lt1" bg2="dk2" tx2="lt2" accent1="accent1" accent2="accent2" accent3="accent3" accent4="accent4" accent5="accent5" accent6="accent6" hlink="hlink" folHlink="folHlink"/>
  <p:sldLayoutIdLst>
    <p:sldLayoutId id="2147483649" r:id="rId1"/>
  </p:sldLayoutIdLst>
  <p:transition spd="med"/>
  <p:txStyles>
    <p:titleStyle>
      <a:lvl1pPr algn="ctr" rtl="0" eaLnBrk="0" fontAlgn="base" hangingPunct="0">
        <a:spcBef>
          <a:spcPct val="0"/>
        </a:spcBef>
        <a:spcAft>
          <a:spcPct val="0"/>
        </a:spcAft>
        <a:defRPr sz="4400">
          <a:solidFill>
            <a:srgbClr val="8E0B56"/>
          </a:solidFill>
          <a:latin typeface="Calibri"/>
          <a:ea typeface="Calibri"/>
          <a:cs typeface="Calibri"/>
          <a:sym typeface="Calibri" pitchFamily="34" charset="0"/>
        </a:defRPr>
      </a:lvl1pPr>
      <a:lvl2pPr algn="ctr" rtl="0" eaLnBrk="0" fontAlgn="base" hangingPunct="0">
        <a:spcBef>
          <a:spcPct val="0"/>
        </a:spcBef>
        <a:spcAft>
          <a:spcPct val="0"/>
        </a:spcAft>
        <a:defRPr sz="4400">
          <a:solidFill>
            <a:srgbClr val="8E0B56"/>
          </a:solidFill>
          <a:latin typeface="Calibri"/>
          <a:ea typeface="Calibri"/>
          <a:cs typeface="Calibri"/>
          <a:sym typeface="Calibri" pitchFamily="34" charset="0"/>
        </a:defRPr>
      </a:lvl2pPr>
      <a:lvl3pPr algn="ctr" rtl="0" eaLnBrk="0" fontAlgn="base" hangingPunct="0">
        <a:spcBef>
          <a:spcPct val="0"/>
        </a:spcBef>
        <a:spcAft>
          <a:spcPct val="0"/>
        </a:spcAft>
        <a:defRPr sz="4400">
          <a:solidFill>
            <a:srgbClr val="8E0B56"/>
          </a:solidFill>
          <a:latin typeface="Calibri"/>
          <a:ea typeface="Calibri"/>
          <a:cs typeface="Calibri"/>
          <a:sym typeface="Calibri" pitchFamily="34" charset="0"/>
        </a:defRPr>
      </a:lvl3pPr>
      <a:lvl4pPr algn="ctr" rtl="0" eaLnBrk="0" fontAlgn="base" hangingPunct="0">
        <a:spcBef>
          <a:spcPct val="0"/>
        </a:spcBef>
        <a:spcAft>
          <a:spcPct val="0"/>
        </a:spcAft>
        <a:defRPr sz="4400">
          <a:solidFill>
            <a:srgbClr val="8E0B56"/>
          </a:solidFill>
          <a:latin typeface="Calibri"/>
          <a:ea typeface="Calibri"/>
          <a:cs typeface="Calibri"/>
          <a:sym typeface="Calibri" pitchFamily="34" charset="0"/>
        </a:defRPr>
      </a:lvl4pPr>
      <a:lvl5pPr algn="ctr" rtl="0" eaLnBrk="0" fontAlgn="base" hangingPunct="0">
        <a:spcBef>
          <a:spcPct val="0"/>
        </a:spcBef>
        <a:spcAft>
          <a:spcPct val="0"/>
        </a:spcAft>
        <a:defRPr sz="4400">
          <a:solidFill>
            <a:srgbClr val="8E0B56"/>
          </a:solidFill>
          <a:latin typeface="Calibri"/>
          <a:ea typeface="Calibri"/>
          <a:cs typeface="Calibri"/>
          <a:sym typeface="Calibri" pitchFamily="34" charset="0"/>
        </a:defRPr>
      </a:lvl5pPr>
      <a:lvl6pPr indent="457200" algn="ctr">
        <a:defRPr sz="4400">
          <a:solidFill>
            <a:srgbClr val="8E0B56"/>
          </a:solidFill>
          <a:latin typeface="Calibri"/>
          <a:ea typeface="Calibri"/>
          <a:cs typeface="Calibri"/>
          <a:sym typeface="Calibri"/>
        </a:defRPr>
      </a:lvl6pPr>
      <a:lvl7pPr indent="914400" algn="ctr">
        <a:defRPr sz="4400">
          <a:solidFill>
            <a:srgbClr val="8E0B56"/>
          </a:solidFill>
          <a:latin typeface="Calibri"/>
          <a:ea typeface="Calibri"/>
          <a:cs typeface="Calibri"/>
          <a:sym typeface="Calibri"/>
        </a:defRPr>
      </a:lvl7pPr>
      <a:lvl8pPr indent="1371600" algn="ctr">
        <a:defRPr sz="4400">
          <a:solidFill>
            <a:srgbClr val="8E0B56"/>
          </a:solidFill>
          <a:latin typeface="Calibri"/>
          <a:ea typeface="Calibri"/>
          <a:cs typeface="Calibri"/>
          <a:sym typeface="Calibri"/>
        </a:defRPr>
      </a:lvl8pPr>
      <a:lvl9pPr indent="1828800" algn="ctr">
        <a:defRPr sz="4400">
          <a:solidFill>
            <a:srgbClr val="8E0B56"/>
          </a:solidFill>
          <a:latin typeface="Calibri"/>
          <a:ea typeface="Calibri"/>
          <a:cs typeface="Calibri"/>
          <a:sym typeface="Calibri"/>
        </a:defRPr>
      </a:lvl9pPr>
    </p:titleStyle>
    <p:bodyStyle>
      <a:lvl1pPr marL="342900" indent="-342900" algn="l" rtl="0" eaLnBrk="0" fontAlgn="base" hangingPunct="0">
        <a:spcBef>
          <a:spcPts val="700"/>
        </a:spcBef>
        <a:spcAft>
          <a:spcPct val="0"/>
        </a:spcAft>
        <a:buSzPct val="100000"/>
        <a:buFont typeface="Arial" pitchFamily="34" charset="0"/>
        <a:buChar char="»"/>
        <a:defRPr sz="3200">
          <a:solidFill>
            <a:srgbClr val="8E0B56"/>
          </a:solidFill>
          <a:latin typeface="Calibri"/>
          <a:ea typeface="Calibri"/>
          <a:cs typeface="Calibri"/>
          <a:sym typeface="Calibri" pitchFamily="34" charset="0"/>
        </a:defRPr>
      </a:lvl1pPr>
      <a:lvl2pPr marL="782638" indent="-325438" algn="l" rtl="0" eaLnBrk="0" fontAlgn="base" hangingPunct="0">
        <a:spcBef>
          <a:spcPts val="700"/>
        </a:spcBef>
        <a:spcAft>
          <a:spcPct val="0"/>
        </a:spcAft>
        <a:buSzPct val="100000"/>
        <a:buFont typeface="Arial" pitchFamily="34" charset="0"/>
        <a:buChar char="–"/>
        <a:defRPr sz="3200">
          <a:solidFill>
            <a:srgbClr val="8E0B56"/>
          </a:solidFill>
          <a:latin typeface="Calibri"/>
          <a:ea typeface="Calibri"/>
          <a:cs typeface="Calibri"/>
          <a:sym typeface="Calibri" pitchFamily="34" charset="0"/>
        </a:defRPr>
      </a:lvl2pPr>
      <a:lvl3pPr marL="1219200" indent="-304800" algn="l" rtl="0" eaLnBrk="0" fontAlgn="base" hangingPunct="0">
        <a:spcBef>
          <a:spcPts val="700"/>
        </a:spcBef>
        <a:spcAft>
          <a:spcPct val="0"/>
        </a:spcAft>
        <a:buSzPct val="100000"/>
        <a:buFont typeface="Arial" pitchFamily="34" charset="0"/>
        <a:buChar char="•"/>
        <a:defRPr sz="3200">
          <a:solidFill>
            <a:srgbClr val="8E0B56"/>
          </a:solidFill>
          <a:latin typeface="Calibri"/>
          <a:ea typeface="Calibri"/>
          <a:cs typeface="Calibri"/>
          <a:sym typeface="Calibri" pitchFamily="34" charset="0"/>
        </a:defRPr>
      </a:lvl3pPr>
      <a:lvl4pPr marL="1736725" indent="-365125" algn="l" rtl="0" eaLnBrk="0" fontAlgn="base" hangingPunct="0">
        <a:spcBef>
          <a:spcPts val="700"/>
        </a:spcBef>
        <a:spcAft>
          <a:spcPct val="0"/>
        </a:spcAft>
        <a:buSzPct val="100000"/>
        <a:buFont typeface="Arial" pitchFamily="34" charset="0"/>
        <a:buChar char="–"/>
        <a:defRPr sz="3200">
          <a:solidFill>
            <a:srgbClr val="8E0B56"/>
          </a:solidFill>
          <a:latin typeface="Calibri"/>
          <a:ea typeface="Calibri"/>
          <a:cs typeface="Calibri"/>
          <a:sym typeface="Calibri" pitchFamily="34" charset="0"/>
        </a:defRPr>
      </a:lvl4pPr>
      <a:lvl5pPr marL="2235200" indent="-406400" algn="l" rtl="0" eaLnBrk="0" fontAlgn="base" hangingPunct="0">
        <a:spcBef>
          <a:spcPts val="700"/>
        </a:spcBef>
        <a:spcAft>
          <a:spcPct val="0"/>
        </a:spcAft>
        <a:buSzPct val="100000"/>
        <a:buFont typeface="Arial" pitchFamily="34" charset="0"/>
        <a:buChar char="»"/>
        <a:defRPr sz="3200">
          <a:solidFill>
            <a:srgbClr val="8E0B56"/>
          </a:solidFill>
          <a:latin typeface="Calibri"/>
          <a:ea typeface="Calibri"/>
          <a:cs typeface="Calibri"/>
          <a:sym typeface="Calibri" pitchFamily="34" charset="0"/>
        </a:defRPr>
      </a:lvl5pPr>
      <a:lvl6pPr marL="2692400" indent="-406400">
        <a:spcBef>
          <a:spcPts val="700"/>
        </a:spcBef>
        <a:buSzPct val="100000"/>
        <a:buFont typeface="Arial"/>
        <a:buChar char="•"/>
        <a:defRPr sz="3200">
          <a:solidFill>
            <a:srgbClr val="8E0B56"/>
          </a:solidFill>
          <a:latin typeface="Calibri"/>
          <a:ea typeface="Calibri"/>
          <a:cs typeface="Calibri"/>
          <a:sym typeface="Calibri"/>
        </a:defRPr>
      </a:lvl6pPr>
      <a:lvl7pPr marL="3149600" indent="-406400">
        <a:spcBef>
          <a:spcPts val="700"/>
        </a:spcBef>
        <a:buSzPct val="100000"/>
        <a:buFont typeface="Arial"/>
        <a:buChar char="•"/>
        <a:defRPr sz="3200">
          <a:solidFill>
            <a:srgbClr val="8E0B56"/>
          </a:solidFill>
          <a:latin typeface="Calibri"/>
          <a:ea typeface="Calibri"/>
          <a:cs typeface="Calibri"/>
          <a:sym typeface="Calibri"/>
        </a:defRPr>
      </a:lvl7pPr>
      <a:lvl8pPr marL="3606800" indent="-406400">
        <a:spcBef>
          <a:spcPts val="700"/>
        </a:spcBef>
        <a:buSzPct val="100000"/>
        <a:buFont typeface="Arial"/>
        <a:buChar char="•"/>
        <a:defRPr sz="3200">
          <a:solidFill>
            <a:srgbClr val="8E0B56"/>
          </a:solidFill>
          <a:latin typeface="Calibri"/>
          <a:ea typeface="Calibri"/>
          <a:cs typeface="Calibri"/>
          <a:sym typeface="Calibri"/>
        </a:defRPr>
      </a:lvl8pPr>
      <a:lvl9pPr marL="4064000" indent="-406400">
        <a:spcBef>
          <a:spcPts val="700"/>
        </a:spcBef>
        <a:buSzPct val="100000"/>
        <a:buFont typeface="Arial"/>
        <a:buChar char="•"/>
        <a:defRPr sz="3200">
          <a:solidFill>
            <a:srgbClr val="8E0B56"/>
          </a:solidFill>
          <a:latin typeface="Calibri"/>
          <a:ea typeface="Calibri"/>
          <a:cs typeface="Calibri"/>
          <a:sym typeface="Calibri"/>
        </a:defRPr>
      </a:lvl9pPr>
    </p:bodyStyle>
    <p:otherStyle>
      <a:lvl1pPr algn="r">
        <a:defRPr sz="1200">
          <a:solidFill>
            <a:schemeClr val="tx1"/>
          </a:solidFill>
          <a:latin typeface="+mn-lt"/>
          <a:ea typeface="+mn-ea"/>
          <a:cs typeface="+mn-cs"/>
          <a:sym typeface="Calibri"/>
        </a:defRPr>
      </a:lvl1pPr>
      <a:lvl2pPr indent="457200" algn="r">
        <a:defRPr sz="1200">
          <a:solidFill>
            <a:schemeClr val="tx1"/>
          </a:solidFill>
          <a:latin typeface="+mn-lt"/>
          <a:ea typeface="+mn-ea"/>
          <a:cs typeface="+mn-cs"/>
          <a:sym typeface="Calibri"/>
        </a:defRPr>
      </a:lvl2pPr>
      <a:lvl3pPr indent="914400" algn="r">
        <a:defRPr sz="1200">
          <a:solidFill>
            <a:schemeClr val="tx1"/>
          </a:solidFill>
          <a:latin typeface="+mn-lt"/>
          <a:ea typeface="+mn-ea"/>
          <a:cs typeface="+mn-cs"/>
          <a:sym typeface="Calibri"/>
        </a:defRPr>
      </a:lvl3pPr>
      <a:lvl4pPr indent="1371600" algn="r">
        <a:defRPr sz="1200">
          <a:solidFill>
            <a:schemeClr val="tx1"/>
          </a:solidFill>
          <a:latin typeface="+mn-lt"/>
          <a:ea typeface="+mn-ea"/>
          <a:cs typeface="+mn-cs"/>
          <a:sym typeface="Calibri"/>
        </a:defRPr>
      </a:lvl4pPr>
      <a:lvl5pPr indent="1828800" algn="r">
        <a:defRPr sz="1200">
          <a:solidFill>
            <a:schemeClr val="tx1"/>
          </a:solidFill>
          <a:latin typeface="+mn-lt"/>
          <a:ea typeface="+mn-ea"/>
          <a:cs typeface="+mn-cs"/>
          <a:sym typeface="Calibri"/>
        </a:defRPr>
      </a:lvl5pPr>
      <a:lvl6pPr algn="r">
        <a:defRPr sz="1200">
          <a:solidFill>
            <a:schemeClr val="tx1"/>
          </a:solidFill>
          <a:latin typeface="+mn-lt"/>
          <a:ea typeface="+mn-ea"/>
          <a:cs typeface="+mn-cs"/>
          <a:sym typeface="Calibri"/>
        </a:defRPr>
      </a:lvl6pPr>
      <a:lvl7pPr algn="r">
        <a:defRPr sz="1200">
          <a:solidFill>
            <a:schemeClr val="tx1"/>
          </a:solidFill>
          <a:latin typeface="+mn-lt"/>
          <a:ea typeface="+mn-ea"/>
          <a:cs typeface="+mn-cs"/>
          <a:sym typeface="Calibri"/>
        </a:defRPr>
      </a:lvl7pPr>
      <a:lvl8pPr algn="r">
        <a:defRPr sz="1200">
          <a:solidFill>
            <a:schemeClr val="tx1"/>
          </a:solidFill>
          <a:latin typeface="+mn-lt"/>
          <a:ea typeface="+mn-ea"/>
          <a:cs typeface="+mn-cs"/>
          <a:sym typeface="Calibri"/>
        </a:defRPr>
      </a:lvl8pPr>
      <a:lvl9pPr algn="r">
        <a:defRPr sz="1200">
          <a:solidFill>
            <a:schemeClr val="tx1"/>
          </a:solidFill>
          <a:latin typeface="+mn-lt"/>
          <a:ea typeface="+mn-ea"/>
          <a:cs typeface="+mn-cs"/>
          <a:sym typeface="Calibri"/>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B6BCDE25-6470-4A4C-91AF-B1E4A8D33665}"/>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F6B2BEAE-48FA-D442-ACB3-1BE816F7E590}"/>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D0237A3-7E16-D744-8DF7-D708D984522D}"/>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eaLnBrk="1" fontAlgn="auto" hangingPunct="1">
              <a:spcBef>
                <a:spcPts val="0"/>
              </a:spcBef>
              <a:spcAft>
                <a:spcPts val="0"/>
              </a:spcAft>
              <a:defRPr sz="1200">
                <a:solidFill>
                  <a:schemeClr val="tx1">
                    <a:tint val="75000"/>
                  </a:schemeClr>
                </a:solidFill>
                <a:latin typeface="+mn-lt"/>
                <a:cs typeface="+mn-cs"/>
              </a:defRPr>
            </a:lvl1pPr>
          </a:lstStyle>
          <a:p>
            <a:pPr>
              <a:defRPr/>
            </a:pPr>
            <a:fld id="{B04C45EF-F7FE-3A44-AD86-F75CF5F53A53}" type="datetime1">
              <a:rPr lang="en-US"/>
              <a:pPr>
                <a:defRPr/>
              </a:pPr>
              <a:t>12/4/2024</a:t>
            </a:fld>
            <a:endParaRPr lang="en-US"/>
          </a:p>
        </p:txBody>
      </p:sp>
      <p:sp>
        <p:nvSpPr>
          <p:cNvPr id="5" name="Footer Placeholder 4">
            <a:extLst>
              <a:ext uri="{FF2B5EF4-FFF2-40B4-BE49-F238E27FC236}">
                <a16:creationId xmlns:a16="http://schemas.microsoft.com/office/drawing/2014/main" id="{7EE65DCB-06A2-5943-B0AA-1E102B1BFE0B}"/>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cs typeface="+mn-cs"/>
              </a:defRPr>
            </a:lvl1pPr>
          </a:lstStyle>
          <a:p>
            <a:pPr>
              <a:defRPr/>
            </a:pPr>
            <a:endParaRPr lang="en-US"/>
          </a:p>
        </p:txBody>
      </p:sp>
      <p:sp>
        <p:nvSpPr>
          <p:cNvPr id="6" name="Slide Number Placeholder 5">
            <a:extLst>
              <a:ext uri="{FF2B5EF4-FFF2-40B4-BE49-F238E27FC236}">
                <a16:creationId xmlns:a16="http://schemas.microsoft.com/office/drawing/2014/main" id="{F9EFD05C-4BC9-CD48-AE2E-44CA1FCFCCA2}"/>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B38A99"/>
                </a:solidFill>
                <a:latin typeface="Calibri" panose="020F0502020204030204" pitchFamily="34" charset="0"/>
              </a:defRPr>
            </a:lvl1pPr>
          </a:lstStyle>
          <a:p>
            <a:pPr>
              <a:defRPr/>
            </a:pPr>
            <a:fld id="{0433BE63-B46C-0541-8EEF-DB1EF972532F}" type="slidenum">
              <a:rPr lang="en-US" altLang="en-US"/>
              <a:pPr>
                <a:defRPr/>
              </a:pPr>
              <a:t>‹#›</a:t>
            </a:fld>
            <a:endParaRPr lang="en-US" altLang="en-US"/>
          </a:p>
        </p:txBody>
      </p:sp>
    </p:spTree>
    <p:extLst>
      <p:ext uri="{BB962C8B-B14F-4D97-AF65-F5344CB8AC3E}">
        <p14:creationId xmlns:p14="http://schemas.microsoft.com/office/powerpoint/2010/main" val="421463616"/>
      </p:ext>
    </p:extLst>
  </p:cSld>
  <p:clrMap bg1="lt1" tx1="dk1" bg2="lt2" tx2="dk2" accent1="accent1" accent2="accent2" accent3="accent3" accent4="accent4" accent5="accent5" accent6="accent6" hlink="hlink" folHlink="folHlink"/>
  <p:sldLayoutIdLst>
    <p:sldLayoutId id="2147483651" r:id="rId1"/>
    <p:sldLayoutId id="2147483652" r:id="rId2"/>
    <p:sldLayoutId id="2147483653" r:id="rId3"/>
    <p:sldLayoutId id="2147483654" r:id="rId4"/>
    <p:sldLayoutId id="2147483655" r:id="rId5"/>
    <p:sldLayoutId id="2147483656" r:id="rId6"/>
    <p:sldLayoutId id="2147483657" r:id="rId7"/>
    <p:sldLayoutId id="2147483658" r:id="rId8"/>
    <p:sldLayoutId id="2147483659" r:id="rId9"/>
    <p:sldLayoutId id="2147483660" r:id="rId10"/>
    <p:sldLayoutId id="2147483661" r:id="rId11"/>
  </p:sldLayoutIdLst>
  <p:hf sldNum="0" hdr="0" ftr="0" dt="0"/>
  <p:txStyles>
    <p:titleStyle>
      <a:lvl1pPr algn="ctr" rtl="0" eaLnBrk="0" fontAlgn="base" hangingPunct="0">
        <a:spcBef>
          <a:spcPct val="0"/>
        </a:spcBef>
        <a:spcAft>
          <a:spcPct val="0"/>
        </a:spcAft>
        <a:defRPr sz="4400" kern="1200">
          <a:solidFill>
            <a:schemeClr val="tx1"/>
          </a:solidFill>
          <a:latin typeface="+mj-lt"/>
          <a:ea typeface="+mj-ea"/>
          <a:cs typeface="+mj-cs"/>
        </a:defRPr>
      </a:lvl1pPr>
      <a:lvl2pPr algn="ctr" rtl="0" eaLnBrk="0" fontAlgn="base" hangingPunct="0">
        <a:spcBef>
          <a:spcPct val="0"/>
        </a:spcBef>
        <a:spcAft>
          <a:spcPct val="0"/>
        </a:spcAft>
        <a:defRPr sz="4400">
          <a:solidFill>
            <a:schemeClr val="tx1"/>
          </a:solidFill>
          <a:latin typeface="Calibri" pitchFamily="34" charset="0"/>
        </a:defRPr>
      </a:lvl2pPr>
      <a:lvl3pPr algn="ctr" rtl="0" eaLnBrk="0" fontAlgn="base" hangingPunct="0">
        <a:spcBef>
          <a:spcPct val="0"/>
        </a:spcBef>
        <a:spcAft>
          <a:spcPct val="0"/>
        </a:spcAft>
        <a:defRPr sz="4400">
          <a:solidFill>
            <a:schemeClr val="tx1"/>
          </a:solidFill>
          <a:latin typeface="Calibri" pitchFamily="34" charset="0"/>
        </a:defRPr>
      </a:lvl3pPr>
      <a:lvl4pPr algn="ctr" rtl="0" eaLnBrk="0" fontAlgn="base" hangingPunct="0">
        <a:spcBef>
          <a:spcPct val="0"/>
        </a:spcBef>
        <a:spcAft>
          <a:spcPct val="0"/>
        </a:spcAft>
        <a:defRPr sz="4400">
          <a:solidFill>
            <a:schemeClr val="tx1"/>
          </a:solidFill>
          <a:latin typeface="Calibri" pitchFamily="34" charset="0"/>
        </a:defRPr>
      </a:lvl4pPr>
      <a:lvl5pPr algn="ctr" rtl="0" eaLnBrk="0" fontAlgn="base" hangingPunct="0">
        <a:spcBef>
          <a:spcPct val="0"/>
        </a:spcBef>
        <a:spcAft>
          <a:spcPct val="0"/>
        </a:spcAft>
        <a:defRPr sz="4400">
          <a:solidFill>
            <a:schemeClr val="tx1"/>
          </a:solidFill>
          <a:latin typeface="Calibri" pitchFamily="34"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7" name="TextBox 8">
            <a:extLst>
              <a:ext uri="{FF2B5EF4-FFF2-40B4-BE49-F238E27FC236}">
                <a16:creationId xmlns:a16="http://schemas.microsoft.com/office/drawing/2014/main" id="{3421ADBA-C61E-4F4E-A544-3FE212FB5A49}"/>
              </a:ext>
            </a:extLst>
          </p:cNvPr>
          <p:cNvSpPr txBox="1">
            <a:spLocks noChangeArrowheads="1"/>
          </p:cNvSpPr>
          <p:nvPr/>
        </p:nvSpPr>
        <p:spPr bwMode="auto">
          <a:xfrm>
            <a:off x="228600" y="1771650"/>
            <a:ext cx="8534400" cy="1200329"/>
          </a:xfrm>
          <a:prstGeom prst="rect">
            <a:avLst/>
          </a:prstGeom>
          <a:noFill/>
          <a:ln w="9525">
            <a:noFill/>
            <a:miter lim="800000"/>
            <a:headEnd/>
            <a:tailEnd/>
          </a:ln>
        </p:spPr>
        <p:txBody>
          <a:bodyPr>
            <a:spAutoFit/>
          </a:bodyPr>
          <a:lstStyle/>
          <a:p>
            <a:pPr algn="ctr"/>
            <a:r>
              <a:rPr lang="en-US" sz="2400" b="1" dirty="0">
                <a:solidFill>
                  <a:srgbClr val="000000"/>
                </a:solidFill>
                <a:latin typeface="Arial" pitchFamily="34" charset="0"/>
                <a:cs typeface="Arial" pitchFamily="34" charset="0"/>
                <a:sym typeface="Arial" pitchFamily="34" charset="0"/>
              </a:rPr>
              <a:t>ICA-AFRICA- GEC PRESENTATION</a:t>
            </a:r>
          </a:p>
          <a:p>
            <a:pPr algn="ctr"/>
            <a:endParaRPr lang="en-US" sz="2400" b="1" dirty="0">
              <a:solidFill>
                <a:srgbClr val="080808"/>
              </a:solidFill>
              <a:latin typeface="Arial" pitchFamily="34" charset="0"/>
              <a:cs typeface="Arial" pitchFamily="34" charset="0"/>
              <a:sym typeface="Arial" pitchFamily="34" charset="0"/>
            </a:endParaRPr>
          </a:p>
          <a:p>
            <a:pPr algn="ctr"/>
            <a:r>
              <a:rPr lang="en-US" sz="2400" b="1" dirty="0">
                <a:solidFill>
                  <a:schemeClr val="accent2">
                    <a:lumMod val="75000"/>
                    <a:lumOff val="25000"/>
                  </a:schemeClr>
                </a:solidFill>
                <a:latin typeface="Arial" pitchFamily="34" charset="0"/>
                <a:cs typeface="Arial" pitchFamily="34" charset="0"/>
                <a:sym typeface="Arial" pitchFamily="34" charset="0"/>
              </a:rPr>
              <a:t>UPDATES FROM ICA-AFRICA</a:t>
            </a:r>
          </a:p>
        </p:txBody>
      </p:sp>
      <p:sp>
        <p:nvSpPr>
          <p:cNvPr id="15363" name="TextBox 9">
            <a:extLst>
              <a:ext uri="{FF2B5EF4-FFF2-40B4-BE49-F238E27FC236}">
                <a16:creationId xmlns:a16="http://schemas.microsoft.com/office/drawing/2014/main" id="{605C13FA-A6AE-524D-8156-B9C253551FFA}"/>
              </a:ext>
            </a:extLst>
          </p:cNvPr>
          <p:cNvSpPr txBox="1">
            <a:spLocks noChangeArrowheads="1"/>
          </p:cNvSpPr>
          <p:nvPr/>
        </p:nvSpPr>
        <p:spPr bwMode="auto">
          <a:xfrm>
            <a:off x="1752600" y="3429000"/>
            <a:ext cx="5638800"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lvl="0" algn="ctr">
              <a:spcBef>
                <a:spcPct val="0"/>
              </a:spcBef>
              <a:buNone/>
            </a:pPr>
            <a:r>
              <a:rPr lang="en-US" altLang="en-US" sz="2400" b="1" dirty="0">
                <a:solidFill>
                  <a:srgbClr val="8E0B56"/>
                </a:solidFill>
                <a:latin typeface="Arial" panose="020B0604020202020204" pitchFamily="34" charset="0"/>
                <a:cs typeface="Arial" panose="020B0604020202020204" pitchFamily="34" charset="0"/>
              </a:rPr>
              <a:t>Prof. Esther GICHERU</a:t>
            </a:r>
          </a:p>
          <a:p>
            <a:pPr lvl="0" algn="ctr">
              <a:spcBef>
                <a:spcPct val="0"/>
              </a:spcBef>
              <a:buNone/>
            </a:pPr>
            <a:r>
              <a:rPr lang="en-US" altLang="en-US" sz="2400" b="1" dirty="0">
                <a:solidFill>
                  <a:srgbClr val="8E0B56"/>
                </a:solidFill>
                <a:latin typeface="Arial" panose="020B0604020202020204" pitchFamily="34" charset="0"/>
                <a:cs typeface="Arial" panose="020B0604020202020204" pitchFamily="34" charset="0"/>
              </a:rPr>
              <a:t>Chairperson ICA-Africa GEC</a:t>
            </a:r>
          </a:p>
        </p:txBody>
      </p:sp>
      <p:sp>
        <p:nvSpPr>
          <p:cNvPr id="15364" name="TextBox 10">
            <a:extLst>
              <a:ext uri="{FF2B5EF4-FFF2-40B4-BE49-F238E27FC236}">
                <a16:creationId xmlns:a16="http://schemas.microsoft.com/office/drawing/2014/main" id="{5C4ED696-9482-F74A-BA96-7601C90E19F7}"/>
              </a:ext>
            </a:extLst>
          </p:cNvPr>
          <p:cNvSpPr txBox="1">
            <a:spLocks noChangeArrowheads="1"/>
          </p:cNvSpPr>
          <p:nvPr/>
        </p:nvSpPr>
        <p:spPr bwMode="auto">
          <a:xfrm>
            <a:off x="76200" y="6396038"/>
            <a:ext cx="5715000" cy="46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en-US" sz="2400" b="1" i="0" u="none" strike="noStrike" kern="1200" cap="none" spc="0" normalizeH="0" baseline="0" noProof="0" dirty="0">
                <a:ln>
                  <a:noFill/>
                </a:ln>
                <a:solidFill>
                  <a:prstClr val="white"/>
                </a:solidFill>
                <a:effectLst/>
                <a:uLnTx/>
                <a:uFillTx/>
                <a:latin typeface="Arial" panose="020B0604020202020204" pitchFamily="34" charset="0"/>
                <a:ea typeface="+mn-ea"/>
                <a:cs typeface="Arial" panose="020B0604020202020204" pitchFamily="34" charset="0"/>
              </a:rPr>
              <a:t>Annual Plenary Meeting</a:t>
            </a:r>
          </a:p>
        </p:txBody>
      </p:sp>
    </p:spTree>
    <p:extLst>
      <p:ext uri="{BB962C8B-B14F-4D97-AF65-F5344CB8AC3E}">
        <p14:creationId xmlns:p14="http://schemas.microsoft.com/office/powerpoint/2010/main" val="42758012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Shape 12"/>
          <p:cNvSpPr>
            <a:spLocks noChangeArrowheads="1"/>
          </p:cNvSpPr>
          <p:nvPr/>
        </p:nvSpPr>
        <p:spPr bwMode="auto">
          <a:xfrm>
            <a:off x="304800" y="838200"/>
            <a:ext cx="8534400" cy="3970318"/>
          </a:xfrm>
          <a:prstGeom prst="rect">
            <a:avLst/>
          </a:prstGeom>
          <a:noFill/>
          <a:ln w="12700">
            <a:noFill/>
            <a:miter lim="400000"/>
            <a:headEnd/>
            <a:tailEnd/>
          </a:ln>
        </p:spPr>
        <p:txBody>
          <a:bodyPr wrap="square" lIns="45719" rIns="45719">
            <a:spAutoFit/>
          </a:bodyPr>
          <a:lstStyle/>
          <a:p>
            <a:pPr algn="ctr"/>
            <a:r>
              <a:rPr lang="en-US" sz="2800" dirty="0"/>
              <a:t> </a:t>
            </a:r>
          </a:p>
          <a:p>
            <a:pPr algn="ctr"/>
            <a:endParaRPr lang="en-US" sz="2800" dirty="0"/>
          </a:p>
          <a:p>
            <a:pPr algn="just"/>
            <a:r>
              <a:rPr lang="en-US" sz="2800" dirty="0">
                <a:solidFill>
                  <a:srgbClr val="000000"/>
                </a:solidFill>
              </a:rPr>
              <a:t>The ICA-Africa houses the ICA-Africa Gender Equality Committee (GEC) whose </a:t>
            </a:r>
            <a:r>
              <a:rPr lang="en-GB" sz="2800" dirty="0">
                <a:solidFill>
                  <a:srgbClr val="000000"/>
                </a:solidFill>
              </a:rPr>
              <a:t>mission is to ensure that gender equity is systematically considered in all cooperative’s policies and programmes, working environment, work practices, monitoring and evaluation systems and to establish the requisite structures, processes and time frames for achieving this. </a:t>
            </a:r>
            <a:endParaRPr lang="en-US" sz="2800" dirty="0">
              <a:solidFill>
                <a:srgbClr val="000000"/>
              </a:solidFill>
            </a:endParaRPr>
          </a:p>
        </p:txBody>
      </p:sp>
      <p:sp>
        <p:nvSpPr>
          <p:cNvPr id="3075" name="Shape 13"/>
          <p:cNvSpPr>
            <a:spLocks noChangeArrowheads="1"/>
          </p:cNvSpPr>
          <p:nvPr/>
        </p:nvSpPr>
        <p:spPr bwMode="auto">
          <a:xfrm>
            <a:off x="304800" y="1"/>
            <a:ext cx="8839200" cy="646331"/>
          </a:xfrm>
          <a:prstGeom prst="rect">
            <a:avLst/>
          </a:prstGeom>
          <a:noFill/>
          <a:ln w="12700">
            <a:noFill/>
            <a:miter lim="400000"/>
            <a:headEnd/>
            <a:tailEnd/>
          </a:ln>
        </p:spPr>
        <p:txBody>
          <a:bodyPr lIns="45719" rIns="45719">
            <a:spAutoFit/>
          </a:bodyPr>
          <a:lstStyle/>
          <a:p>
            <a:pPr algn="ctr"/>
            <a:r>
              <a:rPr lang="en-US" sz="3600" b="1" dirty="0">
                <a:solidFill>
                  <a:srgbClr val="FFFFFF"/>
                </a:solidFill>
                <a:latin typeface="Arial" pitchFamily="34" charset="0"/>
                <a:cs typeface="Arial" pitchFamily="34" charset="0"/>
                <a:sym typeface="Arial" pitchFamily="34" charset="0"/>
              </a:rPr>
              <a:t>ICA-Africa GEC Committee</a:t>
            </a:r>
          </a:p>
        </p:txBody>
      </p:sp>
    </p:spTree>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hape 16"/>
          <p:cNvSpPr>
            <a:spLocks noChangeArrowheads="1"/>
          </p:cNvSpPr>
          <p:nvPr/>
        </p:nvSpPr>
        <p:spPr bwMode="auto">
          <a:xfrm>
            <a:off x="457200" y="838201"/>
            <a:ext cx="8534400" cy="3477875"/>
          </a:xfrm>
          <a:prstGeom prst="rect">
            <a:avLst/>
          </a:prstGeom>
          <a:noFill/>
          <a:ln w="12700">
            <a:noFill/>
            <a:miter lim="400000"/>
            <a:headEnd/>
            <a:tailEnd/>
          </a:ln>
        </p:spPr>
        <p:txBody>
          <a:bodyPr wrap="square" lIns="45719" rIns="45719">
            <a:spAutoFit/>
          </a:bodyPr>
          <a:lstStyle/>
          <a:p>
            <a:pPr algn="ctr"/>
            <a:endParaRPr lang="en-US" sz="4000" dirty="0"/>
          </a:p>
          <a:p>
            <a:pPr algn="ctr"/>
            <a:r>
              <a:rPr lang="en-US" sz="4000" dirty="0"/>
              <a:t> </a:t>
            </a:r>
            <a:r>
              <a:rPr lang="en-US" sz="6000" b="1" dirty="0"/>
              <a:t>Gender Activities of </a:t>
            </a:r>
          </a:p>
          <a:p>
            <a:pPr algn="ctr"/>
            <a:r>
              <a:rPr lang="en-US" sz="6000" b="1" dirty="0"/>
              <a:t>Co-operators in Africa 2024</a:t>
            </a:r>
            <a:endParaRPr lang="en-US" sz="6000" b="1" dirty="0">
              <a:solidFill>
                <a:srgbClr val="000000"/>
              </a:solidFill>
            </a:endParaRPr>
          </a:p>
        </p:txBody>
      </p:sp>
      <p:sp>
        <p:nvSpPr>
          <p:cNvPr id="4099" name="Shape 13"/>
          <p:cNvSpPr>
            <a:spLocks noChangeArrowheads="1"/>
          </p:cNvSpPr>
          <p:nvPr/>
        </p:nvSpPr>
        <p:spPr bwMode="auto">
          <a:xfrm>
            <a:off x="0" y="1"/>
            <a:ext cx="9144000" cy="646331"/>
          </a:xfrm>
          <a:prstGeom prst="rect">
            <a:avLst/>
          </a:prstGeom>
          <a:noFill/>
          <a:ln w="12700">
            <a:noFill/>
            <a:miter lim="400000"/>
            <a:headEnd/>
            <a:tailEnd/>
          </a:ln>
        </p:spPr>
        <p:txBody>
          <a:bodyPr lIns="45719" rIns="45719">
            <a:spAutoFit/>
          </a:bodyPr>
          <a:lstStyle/>
          <a:p>
            <a:pPr algn="ctr"/>
            <a:r>
              <a:rPr lang="en-US" sz="3600" b="1" dirty="0">
                <a:solidFill>
                  <a:srgbClr val="FFFFFF"/>
                </a:solidFill>
                <a:latin typeface="Arial" pitchFamily="34" charset="0"/>
                <a:cs typeface="Arial" pitchFamily="34" charset="0"/>
                <a:sym typeface="Arial" pitchFamily="34" charset="0"/>
              </a:rPr>
              <a:t>CASES</a:t>
            </a:r>
          </a:p>
        </p:txBody>
      </p:sp>
    </p:spTree>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Shape 19"/>
          <p:cNvSpPr/>
          <p:nvPr/>
        </p:nvSpPr>
        <p:spPr>
          <a:xfrm>
            <a:off x="685800" y="4635816"/>
            <a:ext cx="6324600" cy="388696"/>
          </a:xfrm>
          <a:prstGeom prst="rect">
            <a:avLst/>
          </a:prstGeom>
          <a:ln w="12700">
            <a:miter lim="400000"/>
          </a:ln>
          <a:extLst>
            <a:ext uri="{C572A759-6A51-4108-AA02-DFA0A04FC94B}"/>
          </a:extLst>
        </p:spPr>
        <p:txBody>
          <a:bodyPr wrap="square" lIns="45719" rIns="45719">
            <a:spAutoFit/>
          </a:bodyPr>
          <a:lstStyle/>
          <a:p>
            <a:pPr marL="1828800" indent="-1828800" fontAlgn="auto">
              <a:lnSpc>
                <a:spcPct val="107000"/>
              </a:lnSpc>
              <a:spcBef>
                <a:spcPts val="800"/>
              </a:spcBef>
              <a:spcAft>
                <a:spcPts val="0"/>
              </a:spcAft>
              <a:defRPr>
                <a:solidFill>
                  <a:srgbClr val="000000"/>
                </a:solidFill>
              </a:defRPr>
            </a:pPr>
            <a:r>
              <a:rPr kern="0" dirty="0">
                <a:solidFill>
                  <a:srgbClr val="000000"/>
                </a:solidFill>
                <a:latin typeface="Calibri"/>
                <a:ea typeface="Calibri"/>
                <a:cs typeface="Calibri"/>
                <a:sym typeface="Calibri"/>
              </a:rPr>
              <a:t> </a:t>
            </a:r>
          </a:p>
        </p:txBody>
      </p:sp>
      <p:sp>
        <p:nvSpPr>
          <p:cNvPr id="5123" name="Shape 13"/>
          <p:cNvSpPr>
            <a:spLocks noChangeArrowheads="1"/>
          </p:cNvSpPr>
          <p:nvPr/>
        </p:nvSpPr>
        <p:spPr bwMode="auto">
          <a:xfrm>
            <a:off x="0" y="1"/>
            <a:ext cx="9144000" cy="523220"/>
          </a:xfrm>
          <a:prstGeom prst="rect">
            <a:avLst/>
          </a:prstGeom>
          <a:noFill/>
          <a:ln w="12700">
            <a:noFill/>
            <a:miter lim="400000"/>
            <a:headEnd/>
            <a:tailEnd/>
          </a:ln>
        </p:spPr>
        <p:txBody>
          <a:bodyPr lIns="45719" rIns="45719">
            <a:spAutoFit/>
          </a:bodyPr>
          <a:lstStyle/>
          <a:p>
            <a:pPr algn="ctr"/>
            <a:r>
              <a:rPr lang="en-US" sz="2800" b="1" dirty="0">
                <a:solidFill>
                  <a:srgbClr val="FFFFFF"/>
                </a:solidFill>
                <a:latin typeface="Arial" pitchFamily="34" charset="0"/>
                <a:cs typeface="Arial" pitchFamily="34" charset="0"/>
                <a:sym typeface="Arial" pitchFamily="34" charset="0"/>
              </a:rPr>
              <a:t>MOROCCO</a:t>
            </a:r>
          </a:p>
        </p:txBody>
      </p:sp>
      <p:sp>
        <p:nvSpPr>
          <p:cNvPr id="6" name="TextBox 5"/>
          <p:cNvSpPr txBox="1"/>
          <p:nvPr/>
        </p:nvSpPr>
        <p:spPr>
          <a:xfrm>
            <a:off x="152400" y="3810000"/>
            <a:ext cx="8610600" cy="2031323"/>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just" fontAlgn="auto" latinLnBrk="1" hangingPunct="0">
              <a:spcBef>
                <a:spcPts val="0"/>
              </a:spcBef>
              <a:spcAft>
                <a:spcPts val="0"/>
              </a:spcAft>
            </a:pP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The Ministry of Tourism, Handicrafts, and the Social and Solidarity Economy</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in </a:t>
            </a: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collaboration with the Office for Cooperative Development (ODCO) of Morocco, proudly announce</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a:t>
            </a: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the </a:t>
            </a:r>
            <a:endPar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fontAlgn="auto" latinLnBrk="1" hangingPunct="0">
              <a:spcBef>
                <a:spcPts val="0"/>
              </a:spcBef>
              <a:spcAft>
                <a:spcPts val="0"/>
              </a:spcAft>
            </a:pP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la</a:t>
            </a:r>
            <a:r>
              <a:rPr lang="en-GB" dirty="0">
                <a:solidFill>
                  <a:srgbClr val="000000"/>
                </a:solidFill>
                <a:ea typeface="Calibri" panose="020F0502020204030204" pitchFamily="34" charset="0"/>
                <a:cs typeface="Times New Roman" panose="02020603050405020304" pitchFamily="18" charset="0"/>
              </a:rPr>
              <a:t>u</a:t>
            </a:r>
            <a:r>
              <a:rPr lang="en-KE"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nch</a:t>
            </a: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of the "Lalla Al </a:t>
            </a:r>
            <a:r>
              <a:rPr lang="en-KE"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Moutaâouina</a:t>
            </a: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Moroccan National Prize for 2024. </a:t>
            </a:r>
            <a:endPar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endParaRPr>
          </a:p>
          <a:p>
            <a:pPr algn="just" fontAlgn="auto" latinLnBrk="1" hangingPunct="0">
              <a:spcBef>
                <a:spcPts val="0"/>
              </a:spcBef>
              <a:spcAft>
                <a:spcPts val="0"/>
              </a:spcAft>
            </a:pP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This prestigious prize celebrates the innovative contributions of women's cooperatives and promotes gender equality in cooperative work. This year's theme, "Cooperatives, a fertile </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  </a:t>
            </a:r>
            <a:r>
              <a:rPr lang="en-KE" sz="1800" dirty="0" err="1">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grou</a:t>
            </a:r>
            <a:r>
              <a:rPr lang="en-GB"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n</a:t>
            </a:r>
            <a:r>
              <a:rPr lang="en-KE"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d for fostering entrepreneurship among women," reflects a commitment to economic empowerment.  </a:t>
            </a:r>
            <a:endParaRPr lang="en-US" dirty="0">
              <a:solidFill>
                <a:srgbClr val="000000"/>
              </a:solidFill>
            </a:endParaRPr>
          </a:p>
        </p:txBody>
      </p:sp>
      <p:pic>
        <p:nvPicPr>
          <p:cNvPr id="3" name="Picture 2">
            <a:extLst>
              <a:ext uri="{FF2B5EF4-FFF2-40B4-BE49-F238E27FC236}">
                <a16:creationId xmlns:a16="http://schemas.microsoft.com/office/drawing/2014/main" id="{ECF6296D-ECC2-6F2E-FBBD-3B764E424116}"/>
              </a:ext>
            </a:extLst>
          </p:cNvPr>
          <p:cNvPicPr>
            <a:picLocks noChangeAspect="1"/>
          </p:cNvPicPr>
          <p:nvPr/>
        </p:nvPicPr>
        <p:blipFill>
          <a:blip r:embed="rId3"/>
          <a:stretch>
            <a:fillRect/>
          </a:stretch>
        </p:blipFill>
        <p:spPr>
          <a:xfrm>
            <a:off x="2209800" y="1374689"/>
            <a:ext cx="4343400" cy="2176461"/>
          </a:xfrm>
          <a:prstGeom prst="rect">
            <a:avLst/>
          </a:prstGeom>
        </p:spPr>
      </p:pic>
    </p:spTree>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4C69886F-BBB9-3447-BBBD-5458716AB453}"/>
              </a:ext>
            </a:extLst>
          </p:cNvPr>
          <p:cNvSpPr txBox="1"/>
          <p:nvPr/>
        </p:nvSpPr>
        <p:spPr>
          <a:xfrm flipH="1">
            <a:off x="609600" y="3310784"/>
            <a:ext cx="7848600" cy="3077764"/>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r>
              <a:rPr lang="en-US" dirty="0"/>
              <a:t> </a:t>
            </a:r>
            <a:r>
              <a:rPr lang="en-KE" sz="1800" b="1" dirty="0">
                <a:effectLst/>
                <a:latin typeface="Calibri" panose="020F0502020204030204" pitchFamily="34" charset="0"/>
                <a:ea typeface="Calibri" panose="020F0502020204030204" pitchFamily="34" charset="0"/>
                <a:cs typeface="Times New Roman" panose="02020603050405020304" pitchFamily="18" charset="0"/>
              </a:rPr>
              <a:t>Investing in Women Cooperators through Financial Training Programs- Nigeria </a:t>
            </a:r>
            <a:r>
              <a:rPr lang="en-KE" sz="1800" dirty="0">
                <a:effectLst/>
                <a:latin typeface="Calibri" panose="020F0502020204030204" pitchFamily="34" charset="0"/>
                <a:ea typeface="Calibri" panose="020F0502020204030204" pitchFamily="34" charset="0"/>
                <a:cs typeface="Times New Roman" panose="02020603050405020304" pitchFamily="18" charset="0"/>
              </a:rPr>
              <a:t> </a:t>
            </a:r>
            <a:endParaRPr lang="en-GB" sz="1800" dirty="0">
              <a:effectLst/>
              <a:latin typeface="Calibri" panose="020F0502020204030204" pitchFamily="34" charset="0"/>
              <a:ea typeface="Calibri" panose="020F0502020204030204" pitchFamily="34" charset="0"/>
              <a:cs typeface="Times New Roman" panose="02020603050405020304" pitchFamily="18" charset="0"/>
            </a:endParaRPr>
          </a:p>
          <a:p>
            <a:pPr algn="just"/>
            <a:r>
              <a:rPr lang="en-GB" sz="1600" dirty="0">
                <a:solidFill>
                  <a:srgbClr val="000000"/>
                </a:solidFill>
              </a:rPr>
              <a:t>The Ogun State Co-operative Federation Limited (OGSCOFED) recently conducted a comprehensive training session aimed at empowering women cooperators with valuable skills in waste management for wealth creation. Held under the theme ‘MAXIMISING WASTE MANAGEMENT FOR WEALTH CREATION', the event, which took place on Thursday 22nd February 2024, in Abeokuta, Ogun State, saw enthusiastic participation from women cooperators eager to explore innovative ways to convert waste into resources. The training, attended by key stakeholders including representatives from various cooperative societies and industry experts focused on imparting practical knowledge to enhance income generation, and standard of living, and contribute to economic growth. Such initiatives not only hold promise for poverty alleviation but also foster prosperity and create employment opportunities</a:t>
            </a:r>
            <a:endParaRPr lang="en-US" sz="1600" dirty="0"/>
          </a:p>
        </p:txBody>
      </p:sp>
      <p:sp>
        <p:nvSpPr>
          <p:cNvPr id="4" name="TextBox 3">
            <a:extLst>
              <a:ext uri="{FF2B5EF4-FFF2-40B4-BE49-F238E27FC236}">
                <a16:creationId xmlns:a16="http://schemas.microsoft.com/office/drawing/2014/main" id="{64975D92-7417-1D4F-9444-69FCEE746298}"/>
              </a:ext>
            </a:extLst>
          </p:cNvPr>
          <p:cNvSpPr txBox="1"/>
          <p:nvPr/>
        </p:nvSpPr>
        <p:spPr>
          <a:xfrm>
            <a:off x="1828800" y="109348"/>
            <a:ext cx="5181600" cy="523218"/>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algn="ctr"/>
            <a:r>
              <a:rPr lang="en-US" sz="2800" b="1" dirty="0">
                <a:solidFill>
                  <a:srgbClr val="FFFFFF"/>
                </a:solidFill>
                <a:latin typeface="Arial" pitchFamily="34" charset="0"/>
                <a:cs typeface="Arial" pitchFamily="34" charset="0"/>
                <a:sym typeface="Arial" pitchFamily="34" charset="0"/>
              </a:rPr>
              <a:t>NIGERIA</a:t>
            </a:r>
          </a:p>
        </p:txBody>
      </p:sp>
      <p:pic>
        <p:nvPicPr>
          <p:cNvPr id="3" name="Picture 2">
            <a:extLst>
              <a:ext uri="{FF2B5EF4-FFF2-40B4-BE49-F238E27FC236}">
                <a16:creationId xmlns:a16="http://schemas.microsoft.com/office/drawing/2014/main" id="{61BF304D-2172-82F3-3B08-4EDD7A534937}"/>
              </a:ext>
            </a:extLst>
          </p:cNvPr>
          <p:cNvPicPr>
            <a:picLocks noChangeAspect="1"/>
          </p:cNvPicPr>
          <p:nvPr/>
        </p:nvPicPr>
        <p:blipFill>
          <a:blip r:embed="rId2"/>
          <a:stretch>
            <a:fillRect/>
          </a:stretch>
        </p:blipFill>
        <p:spPr>
          <a:xfrm>
            <a:off x="1905000" y="838200"/>
            <a:ext cx="4953000" cy="2362200"/>
          </a:xfrm>
          <a:prstGeom prst="rect">
            <a:avLst/>
          </a:prstGeom>
        </p:spPr>
      </p:pic>
    </p:spTree>
    <p:extLst>
      <p:ext uri="{BB962C8B-B14F-4D97-AF65-F5344CB8AC3E}">
        <p14:creationId xmlns:p14="http://schemas.microsoft.com/office/powerpoint/2010/main" val="1719054494"/>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hape 25"/>
          <p:cNvSpPr>
            <a:spLocks noGrp="1"/>
          </p:cNvSpPr>
          <p:nvPr>
            <p:ph type="body" idx="4294967295"/>
          </p:nvPr>
        </p:nvSpPr>
        <p:spPr bwMode="auto">
          <a:xfrm>
            <a:off x="457200" y="4267200"/>
            <a:ext cx="8229600" cy="1905000"/>
          </a:xfrm>
          <a:prstGeom prst="rect">
            <a:avLst/>
          </a:prstGeom>
          <a:noFill/>
          <a:ln w="12700">
            <a:miter lim="400000"/>
            <a:headEnd/>
            <a:tailEnd/>
          </a:ln>
        </p:spPr>
        <p:txBody>
          <a:bodyPr lIns="0" tIns="0" rIns="0" bIns="0"/>
          <a:lstStyle/>
          <a:p>
            <a:pPr marL="0" indent="0">
              <a:buNone/>
            </a:pPr>
            <a:r>
              <a:rPr lang="en-GB" sz="1400" dirty="0">
                <a:solidFill>
                  <a:srgbClr val="000000"/>
                </a:solidFill>
              </a:rPr>
              <a:t>Case on; The </a:t>
            </a:r>
            <a:r>
              <a:rPr lang="en-GB" sz="1400" dirty="0" err="1">
                <a:solidFill>
                  <a:srgbClr val="000000"/>
                </a:solidFill>
              </a:rPr>
              <a:t>Shorobe</a:t>
            </a:r>
            <a:r>
              <a:rPr lang="en-GB" sz="1400" dirty="0">
                <a:solidFill>
                  <a:srgbClr val="000000"/>
                </a:solidFill>
              </a:rPr>
              <a:t> Basketry Multipurpose Cooperative Society, based in </a:t>
            </a:r>
            <a:r>
              <a:rPr lang="en-GB" sz="1400" dirty="0" err="1">
                <a:solidFill>
                  <a:srgbClr val="000000"/>
                </a:solidFill>
              </a:rPr>
              <a:t>Shorobe</a:t>
            </a:r>
            <a:r>
              <a:rPr lang="en-GB" sz="1400" dirty="0">
                <a:solidFill>
                  <a:srgbClr val="000000"/>
                </a:solidFill>
              </a:rPr>
              <a:t> Village in Botswana's North-West District, is a women-oriented cooperative comprised of skilled basket weavers and wood carvers. Since its registration in 2010, the cooperative has been dedicated to achieving sustainable livelihoods and improving the socio-economic status of its members, most of whom are single parents providing for their families. Through the cooperative, these women are able to sell their beautifully crafted baskets and earn income to support their families, thereby achieving financial freedom, self-reliance, and dignity. The cooperative's efforts not only empower women economically but also help preserve the traditional art of basket weaving, which is passed down through generations. </a:t>
            </a:r>
            <a:endParaRPr lang="en-US" sz="2400" dirty="0">
              <a:solidFill>
                <a:srgbClr val="000000"/>
              </a:solidFill>
            </a:endParaRPr>
          </a:p>
          <a:p>
            <a:pPr marL="0" indent="0" algn="ctr" eaLnBrk="1" hangingPunct="1">
              <a:lnSpc>
                <a:spcPct val="150000"/>
              </a:lnSpc>
              <a:spcBef>
                <a:spcPts val="900"/>
              </a:spcBef>
              <a:buSzTx/>
              <a:buNone/>
            </a:pPr>
            <a:endParaRPr lang="en-US" sz="2400" dirty="0">
              <a:solidFill>
                <a:srgbClr val="000000"/>
              </a:solidFill>
            </a:endParaRPr>
          </a:p>
          <a:p>
            <a:pPr marL="0" indent="0" algn="ctr" eaLnBrk="1" hangingPunct="1">
              <a:lnSpc>
                <a:spcPct val="150000"/>
              </a:lnSpc>
              <a:spcBef>
                <a:spcPts val="900"/>
              </a:spcBef>
              <a:buSzTx/>
              <a:buFont typeface="Arial" pitchFamily="34" charset="0"/>
              <a:buNone/>
            </a:pPr>
            <a:endParaRPr lang="en-US" sz="2800" dirty="0">
              <a:solidFill>
                <a:srgbClr val="000000"/>
              </a:solidFill>
              <a:latin typeface="Calibri" pitchFamily="34" charset="0"/>
              <a:cs typeface="Calibri" pitchFamily="34" charset="0"/>
            </a:endParaRPr>
          </a:p>
        </p:txBody>
      </p:sp>
      <p:sp>
        <p:nvSpPr>
          <p:cNvPr id="7171" name="Shape 13"/>
          <p:cNvSpPr>
            <a:spLocks noChangeArrowheads="1"/>
          </p:cNvSpPr>
          <p:nvPr/>
        </p:nvSpPr>
        <p:spPr bwMode="auto">
          <a:xfrm>
            <a:off x="0" y="1"/>
            <a:ext cx="9144000" cy="646331"/>
          </a:xfrm>
          <a:prstGeom prst="rect">
            <a:avLst/>
          </a:prstGeom>
          <a:noFill/>
          <a:ln w="12700">
            <a:noFill/>
            <a:miter lim="400000"/>
            <a:headEnd/>
            <a:tailEnd/>
          </a:ln>
        </p:spPr>
        <p:txBody>
          <a:bodyPr lIns="45719" rIns="45719">
            <a:spAutoFit/>
          </a:bodyPr>
          <a:lstStyle/>
          <a:p>
            <a:pPr algn="ctr"/>
            <a:r>
              <a:rPr lang="en-US" sz="3600" b="1" dirty="0">
                <a:solidFill>
                  <a:srgbClr val="FFFFFF"/>
                </a:solidFill>
                <a:latin typeface="Arial" pitchFamily="34" charset="0"/>
                <a:cs typeface="Arial" pitchFamily="34" charset="0"/>
                <a:sym typeface="Arial" pitchFamily="34" charset="0"/>
              </a:rPr>
              <a:t>BOTSWANA</a:t>
            </a:r>
          </a:p>
        </p:txBody>
      </p:sp>
      <p:pic>
        <p:nvPicPr>
          <p:cNvPr id="3" name="Picture 2">
            <a:extLst>
              <a:ext uri="{FF2B5EF4-FFF2-40B4-BE49-F238E27FC236}">
                <a16:creationId xmlns:a16="http://schemas.microsoft.com/office/drawing/2014/main" id="{81D788E0-450A-C447-4FC0-56036E37A8B1}"/>
              </a:ext>
            </a:extLst>
          </p:cNvPr>
          <p:cNvPicPr>
            <a:picLocks noChangeAspect="1"/>
          </p:cNvPicPr>
          <p:nvPr/>
        </p:nvPicPr>
        <p:blipFill>
          <a:blip r:embed="rId3"/>
          <a:stretch>
            <a:fillRect/>
          </a:stretch>
        </p:blipFill>
        <p:spPr>
          <a:xfrm>
            <a:off x="2133600" y="902149"/>
            <a:ext cx="4590686" cy="3158002"/>
          </a:xfrm>
          <a:prstGeom prst="rect">
            <a:avLst/>
          </a:prstGeom>
        </p:spPr>
      </p:pic>
    </p:spTree>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hape 28"/>
          <p:cNvSpPr>
            <a:spLocks noGrp="1"/>
          </p:cNvSpPr>
          <p:nvPr>
            <p:ph type="body" idx="4294967295"/>
          </p:nvPr>
        </p:nvSpPr>
        <p:spPr bwMode="auto">
          <a:xfrm>
            <a:off x="605898" y="4724400"/>
            <a:ext cx="7547502" cy="1905000"/>
          </a:xfrm>
          <a:prstGeom prst="rect">
            <a:avLst/>
          </a:prstGeom>
          <a:noFill/>
          <a:ln w="12700">
            <a:miter lim="400000"/>
            <a:headEnd/>
            <a:tailEnd/>
          </a:ln>
        </p:spPr>
        <p:txBody>
          <a:bodyPr lIns="0" tIns="0" rIns="0" bIns="0"/>
          <a:lstStyle/>
          <a:p>
            <a:pPr eaLnBrk="1" hangingPunct="1">
              <a:lnSpc>
                <a:spcPct val="150000"/>
              </a:lnSpc>
              <a:buNone/>
            </a:pPr>
            <a:r>
              <a:rPr lang="en-US" sz="2800" u="sng" dirty="0">
                <a:solidFill>
                  <a:srgbClr val="000000"/>
                </a:solidFill>
              </a:rPr>
              <a:t> </a:t>
            </a:r>
            <a:endParaRPr lang="en-US" sz="2800" dirty="0">
              <a:solidFill>
                <a:srgbClr val="000000"/>
              </a:solidFill>
              <a:latin typeface="Calibri" pitchFamily="34" charset="0"/>
              <a:cs typeface="Calibri" pitchFamily="34" charset="0"/>
            </a:endParaRPr>
          </a:p>
        </p:txBody>
      </p:sp>
      <p:sp>
        <p:nvSpPr>
          <p:cNvPr id="8195" name="Shape 13"/>
          <p:cNvSpPr>
            <a:spLocks noChangeArrowheads="1"/>
          </p:cNvSpPr>
          <p:nvPr/>
        </p:nvSpPr>
        <p:spPr bwMode="auto">
          <a:xfrm>
            <a:off x="0" y="1"/>
            <a:ext cx="9144000" cy="646331"/>
          </a:xfrm>
          <a:prstGeom prst="rect">
            <a:avLst/>
          </a:prstGeom>
          <a:noFill/>
          <a:ln w="12700">
            <a:noFill/>
            <a:miter lim="400000"/>
            <a:headEnd/>
            <a:tailEnd/>
          </a:ln>
        </p:spPr>
        <p:txBody>
          <a:bodyPr lIns="45719" rIns="45719">
            <a:spAutoFit/>
          </a:bodyPr>
          <a:lstStyle/>
          <a:p>
            <a:pPr algn="ctr"/>
            <a:r>
              <a:rPr lang="en-US" sz="3600" b="1" dirty="0">
                <a:solidFill>
                  <a:srgbClr val="FFFFFF"/>
                </a:solidFill>
                <a:latin typeface="Arial" pitchFamily="34" charset="0"/>
                <a:cs typeface="Arial" pitchFamily="34" charset="0"/>
                <a:sym typeface="Arial" pitchFamily="34" charset="0"/>
              </a:rPr>
              <a:t>GEC FORUM</a:t>
            </a:r>
          </a:p>
        </p:txBody>
      </p:sp>
      <p:pic>
        <p:nvPicPr>
          <p:cNvPr id="2" name="Picture 1">
            <a:extLst>
              <a:ext uri="{FF2B5EF4-FFF2-40B4-BE49-F238E27FC236}">
                <a16:creationId xmlns:a16="http://schemas.microsoft.com/office/drawing/2014/main" id="{8BF0DEB5-A0A4-B62D-C2A9-0CC33C667902}"/>
              </a:ext>
            </a:extLst>
          </p:cNvPr>
          <p:cNvPicPr>
            <a:picLocks noChangeAspect="1"/>
          </p:cNvPicPr>
          <p:nvPr/>
        </p:nvPicPr>
        <p:blipFill>
          <a:blip r:embed="rId3"/>
          <a:stretch>
            <a:fillRect/>
          </a:stretch>
        </p:blipFill>
        <p:spPr>
          <a:xfrm>
            <a:off x="798249" y="959773"/>
            <a:ext cx="7547502" cy="3459827"/>
          </a:xfrm>
          <a:prstGeom prst="rect">
            <a:avLst/>
          </a:prstGeom>
        </p:spPr>
      </p:pic>
      <p:sp>
        <p:nvSpPr>
          <p:cNvPr id="5" name="TextBox 4">
            <a:extLst>
              <a:ext uri="{FF2B5EF4-FFF2-40B4-BE49-F238E27FC236}">
                <a16:creationId xmlns:a16="http://schemas.microsoft.com/office/drawing/2014/main" id="{12960B00-6ACC-62A1-E05B-DA4F52CF57F9}"/>
              </a:ext>
            </a:extLst>
          </p:cNvPr>
          <p:cNvSpPr txBox="1"/>
          <p:nvPr/>
        </p:nvSpPr>
        <p:spPr>
          <a:xfrm>
            <a:off x="533400" y="4690872"/>
            <a:ext cx="7620000" cy="2031325"/>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wrap="square">
            <a:spAutoFit/>
          </a:bodyPr>
          <a:lstStyle/>
          <a:p>
            <a:pPr algn="just"/>
            <a:r>
              <a:rPr lang="en-GB" dirty="0">
                <a:solidFill>
                  <a:srgbClr val="000000"/>
                </a:solidFill>
              </a:rPr>
              <a:t>The ICA Africa gender equality committee organized a gender forum on 14th and 15th November 2024 at Heron Hotel in Nairobi, Kenya on the theme, ‘Accelerating Gender Inclusivity in Cooperatives for a Sustainable Africa.’ The main objective was to bring cooperative practitioners, governments, partners and stakeholders into a forum to deliberate on how well cooperatives can accelerate gender inclusivity in Cooperatives while contributing to sustainability in Africa It was attended by over 30 participants from all over Africa.</a:t>
            </a:r>
          </a:p>
        </p:txBody>
      </p:sp>
    </p:spTree>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Shape 55"/>
          <p:cNvSpPr>
            <a:spLocks noGrp="1"/>
          </p:cNvSpPr>
          <p:nvPr>
            <p:ph type="body" idx="4294967295"/>
          </p:nvPr>
        </p:nvSpPr>
        <p:spPr bwMode="auto">
          <a:xfrm>
            <a:off x="457200" y="990600"/>
            <a:ext cx="8229600" cy="5410200"/>
          </a:xfrm>
          <a:prstGeom prst="rect">
            <a:avLst/>
          </a:prstGeom>
          <a:noFill/>
          <a:ln w="12700">
            <a:miter lim="400000"/>
            <a:headEnd/>
            <a:tailEnd/>
          </a:ln>
        </p:spPr>
        <p:txBody>
          <a:bodyPr lIns="0" tIns="0" rIns="0" bIns="0"/>
          <a:lstStyle/>
          <a:p>
            <a:pPr eaLnBrk="1" hangingPunct="1">
              <a:lnSpc>
                <a:spcPct val="150000"/>
              </a:lnSpc>
            </a:pPr>
            <a:r>
              <a:rPr lang="en-GB" sz="2000" dirty="0">
                <a:solidFill>
                  <a:srgbClr val="000000"/>
                </a:solidFill>
              </a:rPr>
              <a:t>Advocate on Integrated / holistic gender policies which tackle on gender barriers such as cultural norms, structural, economic, skills gaps etc… at national (government and coop stakeholders), regional (African Union). </a:t>
            </a:r>
          </a:p>
          <a:p>
            <a:pPr eaLnBrk="1" hangingPunct="1">
              <a:lnSpc>
                <a:spcPct val="150000"/>
              </a:lnSpc>
            </a:pPr>
            <a:r>
              <a:rPr lang="en-GB" sz="2000" dirty="0">
                <a:solidFill>
                  <a:srgbClr val="000000"/>
                </a:solidFill>
              </a:rPr>
              <a:t>Develop clear and actionable activities with gender sensitive monitoring and evaluation plan. </a:t>
            </a:r>
          </a:p>
          <a:p>
            <a:pPr eaLnBrk="1" hangingPunct="1">
              <a:lnSpc>
                <a:spcPct val="150000"/>
              </a:lnSpc>
            </a:pPr>
            <a:r>
              <a:rPr lang="en-GB" sz="2000" dirty="0">
                <a:solidFill>
                  <a:srgbClr val="000000"/>
                </a:solidFill>
              </a:rPr>
              <a:t>Call for regular review of policies and strategies implementation progress, challenges </a:t>
            </a:r>
          </a:p>
          <a:p>
            <a:pPr eaLnBrk="1" hangingPunct="1">
              <a:lnSpc>
                <a:spcPct val="150000"/>
              </a:lnSpc>
            </a:pPr>
            <a:r>
              <a:rPr lang="en-GB" sz="2000" dirty="0">
                <a:solidFill>
                  <a:srgbClr val="000000"/>
                </a:solidFill>
              </a:rPr>
              <a:t>Structural reforms through inclusive cooperative governance models and leadership succession plan.</a:t>
            </a:r>
          </a:p>
          <a:p>
            <a:pPr eaLnBrk="1" hangingPunct="1">
              <a:lnSpc>
                <a:spcPct val="150000"/>
              </a:lnSpc>
            </a:pPr>
            <a:r>
              <a:rPr lang="en-GB" sz="2000" dirty="0">
                <a:solidFill>
                  <a:srgbClr val="000000"/>
                </a:solidFill>
              </a:rPr>
              <a:t>Sensitize and mobilise cooperatives to integrate gender inclusion in cooperative bylaws, rules, regulations and policies.  </a:t>
            </a:r>
          </a:p>
          <a:p>
            <a:pPr eaLnBrk="1" hangingPunct="1">
              <a:lnSpc>
                <a:spcPct val="150000"/>
              </a:lnSpc>
              <a:buFont typeface="Arial" pitchFamily="34" charset="0"/>
              <a:buChar char="•"/>
            </a:pPr>
            <a:endParaRPr lang="en-US" dirty="0">
              <a:solidFill>
                <a:srgbClr val="000000"/>
              </a:solidFill>
              <a:latin typeface="Calibri" pitchFamily="34" charset="0"/>
              <a:cs typeface="Calibri" pitchFamily="34" charset="0"/>
            </a:endParaRPr>
          </a:p>
        </p:txBody>
      </p:sp>
      <p:sp>
        <p:nvSpPr>
          <p:cNvPr id="18435" name="Shape 13"/>
          <p:cNvSpPr>
            <a:spLocks noChangeArrowheads="1"/>
          </p:cNvSpPr>
          <p:nvPr/>
        </p:nvSpPr>
        <p:spPr bwMode="auto">
          <a:xfrm>
            <a:off x="0" y="1"/>
            <a:ext cx="9144000" cy="461665"/>
          </a:xfrm>
          <a:prstGeom prst="rect">
            <a:avLst/>
          </a:prstGeom>
          <a:noFill/>
          <a:ln w="12700">
            <a:noFill/>
            <a:miter lim="400000"/>
            <a:headEnd/>
            <a:tailEnd/>
          </a:ln>
        </p:spPr>
        <p:txBody>
          <a:bodyPr lIns="45719" rIns="45719">
            <a:spAutoFit/>
          </a:bodyPr>
          <a:lstStyle/>
          <a:p>
            <a:pPr algn="ctr"/>
            <a:r>
              <a:rPr lang="en-US" sz="2400" b="1" dirty="0">
                <a:solidFill>
                  <a:srgbClr val="FFFFFF"/>
                </a:solidFill>
                <a:latin typeface="Arial" pitchFamily="34" charset="0"/>
                <a:cs typeface="Arial" pitchFamily="34" charset="0"/>
                <a:sym typeface="Arial" pitchFamily="34" charset="0"/>
              </a:rPr>
              <a:t>RECOMMENDATIONS FROM THE GEC FORUM</a:t>
            </a:r>
          </a:p>
        </p:txBody>
      </p:sp>
    </p:spTree>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hape 58"/>
          <p:cNvSpPr>
            <a:spLocks noGrp="1"/>
          </p:cNvSpPr>
          <p:nvPr>
            <p:ph type="body" idx="4294967295"/>
          </p:nvPr>
        </p:nvSpPr>
        <p:spPr bwMode="auto">
          <a:xfrm>
            <a:off x="457200" y="1676401"/>
            <a:ext cx="8229600" cy="4525963"/>
          </a:xfrm>
          <a:prstGeom prst="rect">
            <a:avLst/>
          </a:prstGeom>
          <a:noFill/>
          <a:ln w="12700">
            <a:miter lim="400000"/>
            <a:headEnd/>
            <a:tailEnd/>
          </a:ln>
        </p:spPr>
        <p:txBody>
          <a:bodyPr lIns="0" tIns="0" rIns="0" bIns="0"/>
          <a:lstStyle/>
          <a:p>
            <a:pPr marL="0" indent="0" algn="ctr" eaLnBrk="1" hangingPunct="1">
              <a:buSzTx/>
              <a:buFont typeface="Arial" pitchFamily="34" charset="0"/>
              <a:buNone/>
            </a:pPr>
            <a:endParaRPr lang="en-US" dirty="0">
              <a:latin typeface="Calibri" pitchFamily="34" charset="0"/>
              <a:cs typeface="Calibri" pitchFamily="34" charset="0"/>
            </a:endParaRPr>
          </a:p>
          <a:p>
            <a:pPr marL="0" indent="0" algn="ctr" eaLnBrk="1" hangingPunct="1">
              <a:buSzTx/>
              <a:buFont typeface="Arial" pitchFamily="34" charset="0"/>
              <a:buNone/>
            </a:pPr>
            <a:endParaRPr lang="en-US" dirty="0">
              <a:latin typeface="Calibri" pitchFamily="34" charset="0"/>
              <a:cs typeface="Calibri" pitchFamily="34" charset="0"/>
            </a:endParaRPr>
          </a:p>
          <a:p>
            <a:pPr marL="0" indent="0" algn="ctr" eaLnBrk="1" hangingPunct="1">
              <a:buSzTx/>
              <a:buFont typeface="Arial" pitchFamily="34" charset="0"/>
              <a:buNone/>
            </a:pPr>
            <a:endParaRPr lang="en-US" dirty="0">
              <a:latin typeface="Calibri" pitchFamily="34" charset="0"/>
              <a:cs typeface="Calibri" pitchFamily="34" charset="0"/>
            </a:endParaRPr>
          </a:p>
          <a:p>
            <a:pPr marL="0" indent="0" algn="ctr" eaLnBrk="1" hangingPunct="1">
              <a:spcBef>
                <a:spcPts val="1100"/>
              </a:spcBef>
              <a:buSzTx/>
              <a:buFont typeface="Arial" pitchFamily="34" charset="0"/>
              <a:buNone/>
            </a:pPr>
            <a:r>
              <a:rPr lang="en-US" sz="4400" b="1" dirty="0">
                <a:latin typeface="Calibri" pitchFamily="34" charset="0"/>
                <a:cs typeface="Calibri" pitchFamily="34" charset="0"/>
              </a:rPr>
              <a:t>for </a:t>
            </a:r>
          </a:p>
          <a:p>
            <a:pPr marL="0" indent="0" algn="ctr" eaLnBrk="1" hangingPunct="1">
              <a:spcBef>
                <a:spcPts val="1100"/>
              </a:spcBef>
              <a:buSzTx/>
              <a:buFont typeface="Arial" pitchFamily="34" charset="0"/>
              <a:buNone/>
            </a:pPr>
            <a:r>
              <a:rPr lang="en-US" sz="4400" b="1" dirty="0">
                <a:latin typeface="Calibri" pitchFamily="34" charset="0"/>
                <a:cs typeface="Calibri" pitchFamily="34" charset="0"/>
              </a:rPr>
              <a:t>listening to me </a:t>
            </a:r>
            <a:r>
              <a:rPr lang="en-US" sz="4800" dirty="0">
                <a:latin typeface="Wingdings" pitchFamily="2" charset="2"/>
                <a:cs typeface="Calibri" pitchFamily="34" charset="0"/>
                <a:sym typeface="Wingdings" pitchFamily="2" charset="2"/>
              </a:rPr>
              <a:t>☺</a:t>
            </a:r>
          </a:p>
          <a:p>
            <a:pPr algn="ctr">
              <a:buNone/>
            </a:pPr>
            <a:r>
              <a:rPr lang="en-US" sz="4800" dirty="0"/>
              <a:t> </a:t>
            </a:r>
            <a:endParaRPr lang="en-US" sz="4800" dirty="0">
              <a:latin typeface="Wingdings" pitchFamily="2" charset="2"/>
              <a:cs typeface="Calibri" pitchFamily="34" charset="0"/>
              <a:sym typeface="Wingdings" pitchFamily="2" charset="2"/>
            </a:endParaRPr>
          </a:p>
        </p:txBody>
      </p:sp>
      <p:pic>
        <p:nvPicPr>
          <p:cNvPr id="19459" name="Picture 2" descr="C:\Users\We-Effect\Desktop\National_Thank_You_Day.png"/>
          <p:cNvPicPr>
            <a:picLocks noChangeAspect="1" noChangeArrowheads="1"/>
          </p:cNvPicPr>
          <p:nvPr/>
        </p:nvPicPr>
        <p:blipFill>
          <a:blip r:embed="rId3" cstate="print"/>
          <a:srcRect/>
          <a:stretch>
            <a:fillRect/>
          </a:stretch>
        </p:blipFill>
        <p:spPr bwMode="auto">
          <a:xfrm>
            <a:off x="1371600" y="1371601"/>
            <a:ext cx="6400800" cy="2949575"/>
          </a:xfrm>
          <a:prstGeom prst="rect">
            <a:avLst/>
          </a:prstGeom>
          <a:noFill/>
          <a:ln w="9525">
            <a:noFill/>
            <a:miter lim="800000"/>
            <a:headEnd/>
            <a:tailEnd/>
          </a:ln>
        </p:spPr>
      </p:pic>
    </p:spTree>
  </p:cSld>
  <p:clrMapOvr>
    <a:masterClrMapping/>
  </p:clrMapOvr>
  <p:transition spd="med"/>
</p:sld>
</file>

<file path=ppt/theme/theme1.xml><?xml version="1.0" encoding="utf-8"?>
<a:theme xmlns:a="http://schemas.openxmlformats.org/drawingml/2006/main" name="Default">
  <a:themeElements>
    <a:clrScheme name="Default">
      <a:dk1>
        <a:srgbClr val="838E88"/>
      </a:dk1>
      <a:lt1>
        <a:srgbClr val="8E0B56"/>
      </a:lt1>
      <a:dk2>
        <a:srgbClr val="A7A7A7"/>
      </a:dk2>
      <a:lt2>
        <a:srgbClr val="535353"/>
      </a:lt2>
      <a:accent1>
        <a:srgbClr val="8E0B56"/>
      </a:accent1>
      <a:accent2>
        <a:srgbClr val="500630"/>
      </a:accent2>
      <a:accent3>
        <a:srgbClr val="8F8F8F"/>
      </a:accent3>
      <a:accent4>
        <a:srgbClr val="79094A"/>
      </a:accent4>
      <a:accent5>
        <a:srgbClr val="C4AAB4"/>
      </a:accent5>
      <a:accent6>
        <a:srgbClr val="810A4E"/>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8E0B56"/>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8E0B56"/>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8E0B56"/>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8E0B56"/>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Office Theme">
  <a:themeElements>
    <a:clrScheme name="ICA">
      <a:dk1>
        <a:srgbClr val="8E0B56"/>
      </a:dk1>
      <a:lt1>
        <a:sysClr val="window" lastClr="FFFFFF"/>
      </a:lt1>
      <a:dk2>
        <a:srgbClr val="EF38A1"/>
      </a:dk2>
      <a:lt2>
        <a:srgbClr val="DBF5F9"/>
      </a:lt2>
      <a:accent1>
        <a:srgbClr val="8E0B56"/>
      </a:accent1>
      <a:accent2>
        <a:srgbClr val="8E0B56"/>
      </a:accent2>
      <a:accent3>
        <a:srgbClr val="8E0B56"/>
      </a:accent3>
      <a:accent4>
        <a:srgbClr val="8E0B56"/>
      </a:accent4>
      <a:accent5>
        <a:srgbClr val="8E0B56"/>
      </a:accent5>
      <a:accent6>
        <a:srgbClr val="8E0B56"/>
      </a:accent6>
      <a:hlink>
        <a:srgbClr val="8E0B56"/>
      </a:hlink>
      <a:folHlink>
        <a:srgbClr val="8E0B56"/>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Default">
  <a:themeElements>
    <a:clrScheme name="Default">
      <a:dk1>
        <a:srgbClr val="000000"/>
      </a:dk1>
      <a:lt1>
        <a:srgbClr val="FFFFFF"/>
      </a:lt1>
      <a:dk2>
        <a:srgbClr val="A7A7A7"/>
      </a:dk2>
      <a:lt2>
        <a:srgbClr val="535353"/>
      </a:lt2>
      <a:accent1>
        <a:srgbClr val="8E0B56"/>
      </a:accent1>
      <a:accent2>
        <a:srgbClr val="500630"/>
      </a:accent2>
      <a:accent3>
        <a:srgbClr val="8F8F8F"/>
      </a:accent3>
      <a:accent4>
        <a:srgbClr val="79094A"/>
      </a:accent4>
      <a:accent5>
        <a:srgbClr val="C4AAB4"/>
      </a:accent5>
      <a:accent6>
        <a:srgbClr val="810A4E"/>
      </a:accent6>
      <a:hlink>
        <a:srgbClr val="0000FF"/>
      </a:hlink>
      <a:folHlink>
        <a:srgbClr val="FF00FF"/>
      </a:folHlink>
    </a:clrScheme>
    <a:fontScheme name="Default">
      <a:majorFont>
        <a:latin typeface="Helvetica"/>
        <a:ea typeface="Helvetica"/>
        <a:cs typeface="Helvetica"/>
      </a:majorFont>
      <a:minorFont>
        <a:latin typeface="Helvetica Neue"/>
        <a:ea typeface="Helvetica Neue"/>
        <a:cs typeface="Helvetica Neue"/>
      </a:minorFont>
    </a:fontScheme>
    <a:fmtScheme name="Defaul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FFFFFF"/>
        </a:solidFill>
        <a:ln w="25400" cap="flat">
          <a:solidFill>
            <a:srgbClr val="8E0B56"/>
          </a:solidFill>
          <a:prstDash val="solid"/>
          <a:bevel/>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8E0B56"/>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rgbClr val="8E0B56"/>
          </a:solidFill>
          <a:prstDash val="solid"/>
          <a:bevel/>
        </a:ln>
        <a:effectLst>
          <a:outerShdw blurRad="38100" dist="20000" dir="5400000" rotWithShape="0">
            <a:srgbClr val="000000">
              <a:alpha val="38000"/>
            </a:srgbClr>
          </a:outerShdw>
        </a:effectLst>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8E0B56"/>
            </a:solidFill>
            <a:effectLst/>
            <a:uFillTx/>
            <a:latin typeface="Calibri"/>
            <a:ea typeface="Calibri"/>
            <a:cs typeface="Calibri"/>
            <a:sym typeface="Calibri"/>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280</TotalTime>
  <Words>636</Words>
  <Application>Microsoft Office PowerPoint</Application>
  <PresentationFormat>On-screen Show (4:3)</PresentationFormat>
  <Paragraphs>40</Paragraphs>
  <Slides>9</Slides>
  <Notes>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9</vt:i4>
      </vt:variant>
    </vt:vector>
  </HeadingPairs>
  <TitlesOfParts>
    <vt:vector size="15" baseType="lpstr">
      <vt:lpstr>Arial</vt:lpstr>
      <vt:lpstr>Calibri</vt:lpstr>
      <vt:lpstr>Helvetica Neue</vt:lpstr>
      <vt:lpstr>Wingdings</vt:lpstr>
      <vt:lpstr>Default</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We-Effect</dc:creator>
  <cp:lastModifiedBy>Virginia Mwaura</cp:lastModifiedBy>
  <cp:revision>32</cp:revision>
  <dcterms:modified xsi:type="dcterms:W3CDTF">2024-12-04T05:53:02Z</dcterms:modified>
</cp:coreProperties>
</file>